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7" r:id="rId3"/>
    <p:sldId id="259" r:id="rId4"/>
    <p:sldId id="280" r:id="rId5"/>
    <p:sldId id="258" r:id="rId6"/>
    <p:sldId id="260" r:id="rId7"/>
    <p:sldId id="261" r:id="rId8"/>
    <p:sldId id="263" r:id="rId9"/>
    <p:sldId id="262" r:id="rId10"/>
    <p:sldId id="27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5" r:id="rId19"/>
    <p:sldId id="281" r:id="rId20"/>
  </p:sldIdLst>
  <p:sldSz cx="9144000" cy="6858000" type="screen4x3"/>
  <p:notesSz cx="6858000" cy="9144000"/>
  <p:embeddedFontLs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58" d="100"/>
          <a:sy n="58" d="100"/>
        </p:scale>
        <p:origin x="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1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905000" y="952500"/>
            <a:ext cx="6553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800" dirty="0">
                <a:solidFill>
                  <a:srgbClr val="FF0000"/>
                </a:solidFill>
              </a:rPr>
              <a:t>  </a:t>
            </a:r>
            <a:r>
              <a:rPr lang="en-US" altLang="vi-VN" sz="4800" dirty="0" err="1">
                <a:solidFill>
                  <a:srgbClr val="0070C0"/>
                </a:solidFill>
              </a:rPr>
              <a:t>Lắp</a:t>
            </a:r>
            <a:r>
              <a:rPr lang="en-US" altLang="vi-VN" sz="4800" dirty="0">
                <a:solidFill>
                  <a:srgbClr val="0070C0"/>
                </a:solidFill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</a:rPr>
              <a:t>rô</a:t>
            </a:r>
            <a:r>
              <a:rPr lang="en-US" altLang="vi-VN" sz="4800" dirty="0">
                <a:solidFill>
                  <a:srgbClr val="0070C0"/>
                </a:solidFill>
              </a:rPr>
              <a:t> </a:t>
            </a:r>
            <a:r>
              <a:rPr lang="en-US" altLang="vi-VN" sz="4800" dirty="0" err="1" smtClean="0">
                <a:solidFill>
                  <a:srgbClr val="0070C0"/>
                </a:solidFill>
              </a:rPr>
              <a:t>bốt</a:t>
            </a:r>
            <a:r>
              <a:rPr lang="en-US" altLang="vi-VN" sz="4800" dirty="0" smtClean="0">
                <a:solidFill>
                  <a:srgbClr val="0070C0"/>
                </a:solidFill>
              </a:rPr>
              <a:t> (</a:t>
            </a:r>
            <a:r>
              <a:rPr lang="en-US" altLang="vi-VN" sz="4800" dirty="0" err="1" smtClean="0">
                <a:solidFill>
                  <a:srgbClr val="0070C0"/>
                </a:solidFill>
              </a:rPr>
              <a:t>Tiết</a:t>
            </a:r>
            <a:r>
              <a:rPr lang="en-US" altLang="vi-VN" sz="4800" dirty="0" smtClean="0">
                <a:solidFill>
                  <a:srgbClr val="0070C0"/>
                </a:solidFill>
              </a:rPr>
              <a:t> 2)</a:t>
            </a:r>
            <a:endParaRPr lang="vi-VN" altLang="vi-VN" sz="8800" dirty="0">
              <a:solidFill>
                <a:srgbClr val="0070C0"/>
              </a:solidFill>
            </a:endParaRPr>
          </a:p>
        </p:txBody>
      </p:sp>
      <p:pic>
        <p:nvPicPr>
          <p:cNvPr id="307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286000"/>
            <a:ext cx="3103562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vừa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1613" y="1172304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trái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của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800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19525" r="53229" b="24086"/>
          <a:stretch/>
        </p:blipFill>
        <p:spPr>
          <a:xfrm>
            <a:off x="4590197" y="2819400"/>
            <a:ext cx="4114800" cy="40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Nêu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52800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9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6625" y="181897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Từ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600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b.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c.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2766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cần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2" y="3488285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486400" cy="944562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83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fr-F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Hãy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gọi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0" y="11113"/>
            <a:ext cx="9144000" cy="629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0" indent="-857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romanUcPeriod"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Chọn đúng, đủ số lượng các chi tiết lắp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lắp và lắp được rô- bốt theo mẫu. Rô- bốt lắp tương đối chắc chắn.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HS khéo tay:</a:t>
            </a:r>
          </a:p>
          <a:p>
            <a:pPr>
              <a:spcBef>
                <a:spcPct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được rô- bốt theo mẫu. Rô- bốt lắp chắc chắn. Tay rô- bốt có thể nâng lên, hạ xuống được.</a:t>
            </a:r>
          </a:p>
          <a:p>
            <a:pPr eaLnBrk="1" hangingPunct="1">
              <a:buFontTx/>
              <a:buNone/>
            </a:pPr>
            <a:r>
              <a:rPr lang="da-DK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da-DK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DẠY HỌC: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PP,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zoom</a:t>
            </a:r>
          </a:p>
        </p:txBody>
      </p:sp>
    </p:spTree>
    <p:extLst>
      <p:ext uri="{BB962C8B-B14F-4D97-AF65-F5344CB8AC3E}">
        <p14:creationId xmlns:p14="http://schemas.microsoft.com/office/powerpoint/2010/main" val="267002132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300" y="5802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2)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3949" y="1663238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nữa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0200" y="2819400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095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LỰA CHỌN CÁC CHI TIẾT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41065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lượng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đai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5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ốc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và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vít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Tấm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tam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giác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9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Trục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Vòng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hãm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12551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ốc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91200" y="5493519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415268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32263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710</Words>
  <Application>Microsoft Office PowerPoint</Application>
  <PresentationFormat>On-screen Show (4:3)</PresentationFormat>
  <Paragraphs>115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Tahoma</vt:lpstr>
      <vt:lpstr>Calibri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</vt:vector>
  </TitlesOfParts>
  <Company>XP SP3 Multi main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Microsoft account</cp:lastModifiedBy>
  <cp:revision>68</cp:revision>
  <dcterms:created xsi:type="dcterms:W3CDTF">2012-04-15T00:55:10Z</dcterms:created>
  <dcterms:modified xsi:type="dcterms:W3CDTF">2022-03-25T02:02:20Z</dcterms:modified>
</cp:coreProperties>
</file>