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1"/>
  </p:notesMasterIdLst>
  <p:sldIdLst>
    <p:sldId id="468" r:id="rId2"/>
    <p:sldId id="446" r:id="rId3"/>
    <p:sldId id="447" r:id="rId4"/>
    <p:sldId id="406" r:id="rId5"/>
    <p:sldId id="431" r:id="rId6"/>
    <p:sldId id="426" r:id="rId7"/>
    <p:sldId id="408" r:id="rId8"/>
    <p:sldId id="407" r:id="rId9"/>
    <p:sldId id="449" r:id="rId10"/>
    <p:sldId id="451" r:id="rId11"/>
    <p:sldId id="410" r:id="rId12"/>
    <p:sldId id="452" r:id="rId13"/>
    <p:sldId id="433" r:id="rId14"/>
    <p:sldId id="435" r:id="rId15"/>
    <p:sldId id="453" r:id="rId16"/>
    <p:sldId id="415" r:id="rId17"/>
    <p:sldId id="454" r:id="rId18"/>
    <p:sldId id="456" r:id="rId19"/>
    <p:sldId id="457" r:id="rId20"/>
    <p:sldId id="414" r:id="rId21"/>
    <p:sldId id="436" r:id="rId22"/>
    <p:sldId id="464" r:id="rId23"/>
    <p:sldId id="465" r:id="rId24"/>
    <p:sldId id="461" r:id="rId25"/>
    <p:sldId id="422" r:id="rId26"/>
    <p:sldId id="463" r:id="rId27"/>
    <p:sldId id="441" r:id="rId28"/>
    <p:sldId id="425" r:id="rId29"/>
    <p:sldId id="46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8FF85"/>
    <a:srgbClr val="F9F383"/>
    <a:srgbClr val="FF0000"/>
    <a:srgbClr val="000099"/>
    <a:srgbClr val="FFFF00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3" autoAdjust="0"/>
    <p:restoredTop sz="94306" autoAdjust="0"/>
  </p:normalViewPr>
  <p:slideViewPr>
    <p:cSldViewPr>
      <p:cViewPr>
        <p:scale>
          <a:sx n="72" d="100"/>
          <a:sy n="72" d="100"/>
        </p:scale>
        <p:origin x="-1124" y="-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7F288A-E266-46FA-A28E-815BC253B672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3F206B-5A59-4DC0-A06E-BA8F0881A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1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74C7F1-34F3-47BC-A176-D3C056DE352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E5622F0-20AD-45C7-9129-E8BC914948B1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5269BA-BBD1-4368-9C3B-32F2D1DEBEC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endParaRPr lang="vi-VN" sz="600" smtClean="0">
              <a:latin typeface="+mn-lt"/>
              <a:cs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68DCBB-9CF1-4550-877E-C78AD731C46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z="8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4363F59-1D33-4205-9649-A8CF7DB0C3C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z="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1B0764B-39CA-4633-B289-D94496BECBBB}" type="slidenum">
              <a:rPr lang="en-US" altLang="vi-VN" sz="1200">
                <a:latin typeface="Times New Roman" pitchFamily="18" charset="0"/>
              </a:rPr>
              <a:pPr algn="r"/>
              <a:t>18</a:t>
            </a:fld>
            <a:endParaRPr lang="en-US" altLang="vi-V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z="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B968D4-549C-4DA6-BF11-E2C888730567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56D5-41BA-45FC-917F-3BFDBA84A964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C9D7-3C1A-48C7-86A5-F2DA36CB2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BB8E-4B9C-4941-9362-8FA463F0C2E1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2747-0213-4EF0-A395-053404ED5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5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80FC-C096-475C-AC18-5C2E9F1F16C2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4AF6-449A-43F3-84A7-8DD317CC0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8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A6D2-3BCF-49AA-9A98-BA491CE17BC8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86B1-68B5-4262-A7F6-3FBC80767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39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281B-13AD-419C-8102-ECD2F95F74E2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BE8A-4F3A-47AD-B69F-A6066BCE4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29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382C-F25D-4FC6-93F4-C1E4C3671BE8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7AFA-58CA-41CD-9DEB-DC49B20F9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50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B02F-6BF7-43D6-AF24-6B07BD1001AB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BFD9-F08A-415F-8BFE-9B8E52359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86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C87A-3EA9-4225-8EBA-88274C292CA4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6B51-09C5-4B1E-A21F-A33588561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3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577B-5E96-45A8-8049-726CDEAE3F91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EA4A-8BB5-4EDA-B3D6-01A470C63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9D4C-20DC-40B3-A5BF-C92F0A036AF1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01A97-52EF-4072-B0D3-BC695EFAC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9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027A-80EA-4C7E-B27B-EF6DAEA96A59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883D-087E-4CFD-B103-EA4718E96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8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9A8D-C274-4620-892B-8255EEA2DB1C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5B3A-0C42-42FB-AF04-52A8FD2B5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8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7C4A8C-00E9-4589-A5C0-23DFBCAA7272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775E15-2E5C-4288-917F-178006C5B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UNGPHT\GIAO%20AN%20DIA%20LY%20K4-5\DAT%20PHU%20SA%20VA%20RUNG\DAT%20RUNG%20VA%20PHU%20SA.mpg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895600" y="1143000"/>
            <a:ext cx="3276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47800" y="3400425"/>
            <a:ext cx="6781800" cy="165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ĐẤT VÀ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2. Rừng ở nước ta.</a:t>
            </a:r>
          </a:p>
        </p:txBody>
      </p:sp>
      <p:graphicFrame>
        <p:nvGraphicFramePr>
          <p:cNvPr id="72790" name="Group 86"/>
          <p:cNvGraphicFramePr>
            <a:graphicFrameLocks noGrp="1"/>
          </p:cNvGraphicFramePr>
          <p:nvPr>
            <p:ph/>
          </p:nvPr>
        </p:nvGraphicFramePr>
        <p:xfrm>
          <a:off x="76200" y="2438400"/>
          <a:ext cx="8991600" cy="4181476"/>
        </p:xfrm>
        <a:graphic>
          <a:graphicData uri="http://schemas.openxmlformats.org/drawingml/2006/table">
            <a:tbl>
              <a:tblPr/>
              <a:tblGrid>
                <a:gridCol w="2172970"/>
                <a:gridCol w="2397760"/>
                <a:gridCol w="442087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rừng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74" name="Text Box 70"/>
          <p:cNvSpPr txBox="1">
            <a:spLocks noChangeArrowheads="1"/>
          </p:cNvSpPr>
          <p:nvPr/>
        </p:nvSpPr>
        <p:spPr bwMode="auto">
          <a:xfrm>
            <a:off x="76200" y="33528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rậm nhiệt đới</a:t>
            </a:r>
          </a:p>
        </p:txBody>
      </p:sp>
      <p:sp>
        <p:nvSpPr>
          <p:cNvPr id="72775" name="Text Box 71"/>
          <p:cNvSpPr txBox="1">
            <a:spLocks noChangeArrowheads="1"/>
          </p:cNvSpPr>
          <p:nvPr/>
        </p:nvSpPr>
        <p:spPr bwMode="auto">
          <a:xfrm>
            <a:off x="76200" y="49530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ngập mặn</a:t>
            </a:r>
          </a:p>
        </p:txBody>
      </p:sp>
      <p:sp>
        <p:nvSpPr>
          <p:cNvPr id="72776" name="Text Box 72"/>
          <p:cNvSpPr txBox="1">
            <a:spLocks noChangeArrowheads="1"/>
          </p:cNvSpPr>
          <p:nvPr/>
        </p:nvSpPr>
        <p:spPr bwMode="auto">
          <a:xfrm>
            <a:off x="2362200" y="33528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 núi</a:t>
            </a:r>
          </a:p>
        </p:txBody>
      </p:sp>
      <p:sp>
        <p:nvSpPr>
          <p:cNvPr id="72777" name="Text Box 73"/>
          <p:cNvSpPr txBox="1">
            <a:spLocks noChangeArrowheads="1"/>
          </p:cNvSpPr>
          <p:nvPr/>
        </p:nvSpPr>
        <p:spPr bwMode="auto">
          <a:xfrm>
            <a:off x="2209800" y="51054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ven biển</a:t>
            </a:r>
          </a:p>
        </p:txBody>
      </p:sp>
      <p:sp>
        <p:nvSpPr>
          <p:cNvPr id="72778" name="Text Box 74"/>
          <p:cNvSpPr txBox="1">
            <a:spLocks noChangeArrowheads="1"/>
          </p:cNvSpPr>
          <p:nvPr/>
        </p:nvSpPr>
        <p:spPr bwMode="auto">
          <a:xfrm>
            <a:off x="4648200" y="3124200"/>
            <a:ext cx="449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Nhiều loại cây, nhiều tầng cao thấp khác nhau, xanh quanh năm.</a:t>
            </a:r>
          </a:p>
        </p:txBody>
      </p:sp>
      <p:sp>
        <p:nvSpPr>
          <p:cNvPr id="72779" name="Text Box 75"/>
          <p:cNvSpPr txBox="1">
            <a:spLocks noChangeArrowheads="1"/>
          </p:cNvSpPr>
          <p:nvPr/>
        </p:nvSpPr>
        <p:spPr bwMode="auto">
          <a:xfrm>
            <a:off x="4648200" y="4724400"/>
            <a:ext cx="449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Chủ yếu là cây đước, vẹt, sú…</a:t>
            </a:r>
          </a:p>
        </p:txBody>
      </p:sp>
      <p:sp>
        <p:nvSpPr>
          <p:cNvPr id="72780" name="Text Box 76"/>
          <p:cNvSpPr txBox="1">
            <a:spLocks noChangeArrowheads="1"/>
          </p:cNvSpPr>
          <p:nvPr/>
        </p:nvSpPr>
        <p:spPr bwMode="auto">
          <a:xfrm>
            <a:off x="4648200" y="5562600"/>
            <a:ext cx="449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Cây mọc vượt lên mặt nướccó bộ rễ chắc, khỏe.</a:t>
            </a:r>
          </a:p>
        </p:txBody>
      </p:sp>
      <p:sp>
        <p:nvSpPr>
          <p:cNvPr id="12316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4" grpId="0"/>
      <p:bldP spid="72775" grpId="0"/>
      <p:bldP spid="72776" grpId="0"/>
      <p:bldP spid="72777" grpId="0"/>
      <p:bldP spid="72778" grpId="0"/>
      <p:bldP spid="72779" grpId="0"/>
      <p:bldP spid="727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1030124"/>
          <p:cNvPicPr>
            <a:picLocks noChangeAspect="1" noChangeArrowheads="1"/>
          </p:cNvPicPr>
          <p:nvPr/>
        </p:nvPicPr>
        <p:blipFill>
          <a:blip r:embed="rId3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352"/>
          <a:stretch>
            <a:fillRect/>
          </a:stretch>
        </p:blipFill>
        <p:spPr bwMode="auto">
          <a:xfrm>
            <a:off x="2895600" y="101600"/>
            <a:ext cx="6172200" cy="6629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Freeform 8"/>
          <p:cNvSpPr>
            <a:spLocks/>
          </p:cNvSpPr>
          <p:nvPr/>
        </p:nvSpPr>
        <p:spPr bwMode="auto">
          <a:xfrm>
            <a:off x="4611688" y="409575"/>
            <a:ext cx="87312" cy="100013"/>
          </a:xfrm>
          <a:custGeom>
            <a:avLst/>
            <a:gdLst>
              <a:gd name="T0" fmla="*/ 2147483647 w 55"/>
              <a:gd name="T1" fmla="*/ 0 h 63"/>
              <a:gd name="T2" fmla="*/ 2147483647 w 55"/>
              <a:gd name="T3" fmla="*/ 2147483647 h 63"/>
              <a:gd name="T4" fmla="*/ 2147483647 w 55"/>
              <a:gd name="T5" fmla="*/ 2147483647 h 63"/>
              <a:gd name="T6" fmla="*/ 2147483647 w 55"/>
              <a:gd name="T7" fmla="*/ 2147483647 h 63"/>
              <a:gd name="T8" fmla="*/ 2147483647 w 55"/>
              <a:gd name="T9" fmla="*/ 2147483647 h 63"/>
              <a:gd name="T10" fmla="*/ 2147483647 w 55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"/>
              <a:gd name="T19" fmla="*/ 0 h 63"/>
              <a:gd name="T20" fmla="*/ 55 w 55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" h="63">
                <a:moveTo>
                  <a:pt x="1" y="0"/>
                </a:moveTo>
                <a:cubicBezTo>
                  <a:pt x="2" y="29"/>
                  <a:pt x="0" y="45"/>
                  <a:pt x="29" y="53"/>
                </a:cubicBezTo>
                <a:cubicBezTo>
                  <a:pt x="34" y="59"/>
                  <a:pt x="32" y="62"/>
                  <a:pt x="40" y="63"/>
                </a:cubicBezTo>
                <a:cubicBezTo>
                  <a:pt x="55" y="51"/>
                  <a:pt x="31" y="36"/>
                  <a:pt x="20" y="29"/>
                </a:cubicBezTo>
                <a:cubicBezTo>
                  <a:pt x="14" y="21"/>
                  <a:pt x="22" y="10"/>
                  <a:pt x="11" y="6"/>
                </a:cubicBezTo>
                <a:cubicBezTo>
                  <a:pt x="8" y="2"/>
                  <a:pt x="6" y="0"/>
                  <a:pt x="1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6" name="Freeform 12"/>
          <p:cNvSpPr>
            <a:spLocks/>
          </p:cNvSpPr>
          <p:nvPr/>
        </p:nvSpPr>
        <p:spPr bwMode="auto">
          <a:xfrm>
            <a:off x="4787900" y="889000"/>
            <a:ext cx="111125" cy="50800"/>
          </a:xfrm>
          <a:custGeom>
            <a:avLst/>
            <a:gdLst>
              <a:gd name="T0" fmla="*/ 2147483647 w 70"/>
              <a:gd name="T1" fmla="*/ 2147483647 h 32"/>
              <a:gd name="T2" fmla="*/ 2147483647 w 70"/>
              <a:gd name="T3" fmla="*/ 2147483647 h 32"/>
              <a:gd name="T4" fmla="*/ 2147483647 w 70"/>
              <a:gd name="T5" fmla="*/ 2147483647 h 32"/>
              <a:gd name="T6" fmla="*/ 2147483647 w 70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32"/>
              <a:gd name="T14" fmla="*/ 70 w 7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32">
                <a:moveTo>
                  <a:pt x="55" y="10"/>
                </a:moveTo>
                <a:cubicBezTo>
                  <a:pt x="49" y="9"/>
                  <a:pt x="46" y="7"/>
                  <a:pt x="41" y="4"/>
                </a:cubicBezTo>
                <a:cubicBezTo>
                  <a:pt x="21" y="5"/>
                  <a:pt x="0" y="0"/>
                  <a:pt x="16" y="22"/>
                </a:cubicBezTo>
                <a:cubicBezTo>
                  <a:pt x="66" y="21"/>
                  <a:pt x="70" y="32"/>
                  <a:pt x="55" y="1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7" name="Freeform 14"/>
          <p:cNvSpPr>
            <a:spLocks/>
          </p:cNvSpPr>
          <p:nvPr/>
        </p:nvSpPr>
        <p:spPr bwMode="auto">
          <a:xfrm>
            <a:off x="5122863" y="771525"/>
            <a:ext cx="60325" cy="42863"/>
          </a:xfrm>
          <a:custGeom>
            <a:avLst/>
            <a:gdLst>
              <a:gd name="T0" fmla="*/ 0 w 38"/>
              <a:gd name="T1" fmla="*/ 0 h 27"/>
              <a:gd name="T2" fmla="*/ 2147483647 w 38"/>
              <a:gd name="T3" fmla="*/ 2147483647 h 27"/>
              <a:gd name="T4" fmla="*/ 2147483647 w 38"/>
              <a:gd name="T5" fmla="*/ 2147483647 h 27"/>
              <a:gd name="T6" fmla="*/ 0 w 38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27"/>
              <a:gd name="T14" fmla="*/ 38 w 38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27">
                <a:moveTo>
                  <a:pt x="0" y="0"/>
                </a:moveTo>
                <a:cubicBezTo>
                  <a:pt x="2" y="10"/>
                  <a:pt x="7" y="21"/>
                  <a:pt x="16" y="27"/>
                </a:cubicBezTo>
                <a:cubicBezTo>
                  <a:pt x="33" y="26"/>
                  <a:pt x="38" y="21"/>
                  <a:pt x="22" y="15"/>
                </a:cubicBezTo>
                <a:cubicBezTo>
                  <a:pt x="16" y="7"/>
                  <a:pt x="8" y="4"/>
                  <a:pt x="0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8" name="Freeform 31"/>
          <p:cNvSpPr>
            <a:spLocks/>
          </p:cNvSpPr>
          <p:nvPr/>
        </p:nvSpPr>
        <p:spPr bwMode="auto">
          <a:xfrm>
            <a:off x="6053138" y="3665538"/>
            <a:ext cx="114300" cy="53975"/>
          </a:xfrm>
          <a:custGeom>
            <a:avLst/>
            <a:gdLst>
              <a:gd name="T0" fmla="*/ 2147483647 w 72"/>
              <a:gd name="T1" fmla="*/ 2147483647 h 34"/>
              <a:gd name="T2" fmla="*/ 2147483647 w 72"/>
              <a:gd name="T3" fmla="*/ 2147483647 h 34"/>
              <a:gd name="T4" fmla="*/ 2147483647 w 72"/>
              <a:gd name="T5" fmla="*/ 2147483647 h 34"/>
              <a:gd name="T6" fmla="*/ 2147483647 w 72"/>
              <a:gd name="T7" fmla="*/ 2147483647 h 34"/>
              <a:gd name="T8" fmla="*/ 2147483647 w 72"/>
              <a:gd name="T9" fmla="*/ 2147483647 h 34"/>
              <a:gd name="T10" fmla="*/ 2147483647 w 72"/>
              <a:gd name="T11" fmla="*/ 2147483647 h 34"/>
              <a:gd name="T12" fmla="*/ 2147483647 w 72"/>
              <a:gd name="T13" fmla="*/ 2147483647 h 34"/>
              <a:gd name="T14" fmla="*/ 2147483647 w 72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"/>
              <a:gd name="T25" fmla="*/ 0 h 34"/>
              <a:gd name="T26" fmla="*/ 72 w 72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" h="34">
                <a:moveTo>
                  <a:pt x="72" y="12"/>
                </a:moveTo>
                <a:cubicBezTo>
                  <a:pt x="61" y="9"/>
                  <a:pt x="57" y="4"/>
                  <a:pt x="45" y="3"/>
                </a:cubicBezTo>
                <a:cubicBezTo>
                  <a:pt x="39" y="0"/>
                  <a:pt x="28" y="4"/>
                  <a:pt x="21" y="4"/>
                </a:cubicBezTo>
                <a:cubicBezTo>
                  <a:pt x="17" y="10"/>
                  <a:pt x="10" y="12"/>
                  <a:pt x="3" y="13"/>
                </a:cubicBezTo>
                <a:cubicBezTo>
                  <a:pt x="0" y="31"/>
                  <a:pt x="6" y="24"/>
                  <a:pt x="29" y="25"/>
                </a:cubicBezTo>
                <a:cubicBezTo>
                  <a:pt x="34" y="28"/>
                  <a:pt x="38" y="30"/>
                  <a:pt x="44" y="31"/>
                </a:cubicBezTo>
                <a:cubicBezTo>
                  <a:pt x="69" y="30"/>
                  <a:pt x="61" y="34"/>
                  <a:pt x="71" y="21"/>
                </a:cubicBezTo>
                <a:cubicBezTo>
                  <a:pt x="68" y="14"/>
                  <a:pt x="68" y="17"/>
                  <a:pt x="72" y="12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9" name="Freeform 32"/>
          <p:cNvSpPr>
            <a:spLocks/>
          </p:cNvSpPr>
          <p:nvPr/>
        </p:nvSpPr>
        <p:spPr bwMode="auto">
          <a:xfrm>
            <a:off x="5595938" y="4394200"/>
            <a:ext cx="69850" cy="87313"/>
          </a:xfrm>
          <a:custGeom>
            <a:avLst/>
            <a:gdLst>
              <a:gd name="T0" fmla="*/ 2147483647 w 44"/>
              <a:gd name="T1" fmla="*/ 2147483647 h 55"/>
              <a:gd name="T2" fmla="*/ 2147483647 w 44"/>
              <a:gd name="T3" fmla="*/ 2147483647 h 55"/>
              <a:gd name="T4" fmla="*/ 2147483647 w 44"/>
              <a:gd name="T5" fmla="*/ 2147483647 h 55"/>
              <a:gd name="T6" fmla="*/ 2147483647 w 44"/>
              <a:gd name="T7" fmla="*/ 2147483647 h 55"/>
              <a:gd name="T8" fmla="*/ 2147483647 w 44"/>
              <a:gd name="T9" fmla="*/ 2147483647 h 55"/>
              <a:gd name="T10" fmla="*/ 2147483647 w 44"/>
              <a:gd name="T11" fmla="*/ 2147483647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55"/>
              <a:gd name="T20" fmla="*/ 44 w 44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55">
                <a:moveTo>
                  <a:pt x="2" y="13"/>
                </a:moveTo>
                <a:cubicBezTo>
                  <a:pt x="4" y="4"/>
                  <a:pt x="14" y="4"/>
                  <a:pt x="23" y="1"/>
                </a:cubicBezTo>
                <a:cubicBezTo>
                  <a:pt x="27" y="3"/>
                  <a:pt x="35" y="0"/>
                  <a:pt x="36" y="4"/>
                </a:cubicBezTo>
                <a:cubicBezTo>
                  <a:pt x="44" y="42"/>
                  <a:pt x="37" y="40"/>
                  <a:pt x="17" y="55"/>
                </a:cubicBezTo>
                <a:cubicBezTo>
                  <a:pt x="8" y="54"/>
                  <a:pt x="7" y="53"/>
                  <a:pt x="3" y="45"/>
                </a:cubicBezTo>
                <a:cubicBezTo>
                  <a:pt x="0" y="30"/>
                  <a:pt x="0" y="38"/>
                  <a:pt x="2" y="13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20" name="Freeform 37"/>
          <p:cNvSpPr>
            <a:spLocks/>
          </p:cNvSpPr>
          <p:nvPr/>
        </p:nvSpPr>
        <p:spPr bwMode="auto">
          <a:xfrm>
            <a:off x="6183313" y="5246688"/>
            <a:ext cx="49212" cy="82550"/>
          </a:xfrm>
          <a:custGeom>
            <a:avLst/>
            <a:gdLst>
              <a:gd name="T0" fmla="*/ 2147483647 w 31"/>
              <a:gd name="T1" fmla="*/ 0 h 52"/>
              <a:gd name="T2" fmla="*/ 2147483647 w 31"/>
              <a:gd name="T3" fmla="*/ 2147483647 h 52"/>
              <a:gd name="T4" fmla="*/ 2147483647 w 31"/>
              <a:gd name="T5" fmla="*/ 2147483647 h 52"/>
              <a:gd name="T6" fmla="*/ 2147483647 w 31"/>
              <a:gd name="T7" fmla="*/ 2147483647 h 52"/>
              <a:gd name="T8" fmla="*/ 2147483647 w 31"/>
              <a:gd name="T9" fmla="*/ 2147483647 h 52"/>
              <a:gd name="T10" fmla="*/ 2147483647 w 31"/>
              <a:gd name="T11" fmla="*/ 2147483647 h 52"/>
              <a:gd name="T12" fmla="*/ 2147483647 w 3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52"/>
              <a:gd name="T23" fmla="*/ 31 w 31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52">
                <a:moveTo>
                  <a:pt x="11" y="0"/>
                </a:moveTo>
                <a:cubicBezTo>
                  <a:pt x="7" y="5"/>
                  <a:pt x="5" y="10"/>
                  <a:pt x="2" y="15"/>
                </a:cubicBezTo>
                <a:cubicBezTo>
                  <a:pt x="0" y="25"/>
                  <a:pt x="2" y="31"/>
                  <a:pt x="7" y="39"/>
                </a:cubicBezTo>
                <a:cubicBezTo>
                  <a:pt x="8" y="50"/>
                  <a:pt x="9" y="52"/>
                  <a:pt x="20" y="49"/>
                </a:cubicBezTo>
                <a:cubicBezTo>
                  <a:pt x="31" y="43"/>
                  <a:pt x="26" y="28"/>
                  <a:pt x="31" y="18"/>
                </a:cubicBezTo>
                <a:cubicBezTo>
                  <a:pt x="28" y="0"/>
                  <a:pt x="31" y="4"/>
                  <a:pt x="16" y="3"/>
                </a:cubicBezTo>
                <a:cubicBezTo>
                  <a:pt x="14" y="3"/>
                  <a:pt x="13" y="1"/>
                  <a:pt x="11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846388" y="188913"/>
            <a:ext cx="3649662" cy="5470525"/>
            <a:chOff x="1793" y="119"/>
            <a:chExt cx="2299" cy="3446"/>
          </a:xfrm>
        </p:grpSpPr>
        <p:sp>
          <p:nvSpPr>
            <p:cNvPr id="13336" name="Freeform 13"/>
            <p:cNvSpPr>
              <a:spLocks/>
            </p:cNvSpPr>
            <p:nvPr/>
          </p:nvSpPr>
          <p:spPr bwMode="auto">
            <a:xfrm>
              <a:off x="2864" y="558"/>
              <a:ext cx="82" cy="71"/>
            </a:xfrm>
            <a:custGeom>
              <a:avLst/>
              <a:gdLst>
                <a:gd name="T0" fmla="*/ 0 w 82"/>
                <a:gd name="T1" fmla="*/ 0 h 71"/>
                <a:gd name="T2" fmla="*/ 18 w 82"/>
                <a:gd name="T3" fmla="*/ 6 h 71"/>
                <a:gd name="T4" fmla="*/ 45 w 82"/>
                <a:gd name="T5" fmla="*/ 36 h 71"/>
                <a:gd name="T6" fmla="*/ 70 w 82"/>
                <a:gd name="T7" fmla="*/ 62 h 71"/>
                <a:gd name="T8" fmla="*/ 73 w 82"/>
                <a:gd name="T9" fmla="*/ 71 h 71"/>
                <a:gd name="T10" fmla="*/ 49 w 82"/>
                <a:gd name="T11" fmla="*/ 69 h 71"/>
                <a:gd name="T12" fmla="*/ 25 w 82"/>
                <a:gd name="T13" fmla="*/ 56 h 71"/>
                <a:gd name="T14" fmla="*/ 13 w 82"/>
                <a:gd name="T15" fmla="*/ 45 h 71"/>
                <a:gd name="T16" fmla="*/ 7 w 82"/>
                <a:gd name="T17" fmla="*/ 30 h 71"/>
                <a:gd name="T18" fmla="*/ 0 w 82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71"/>
                <a:gd name="T32" fmla="*/ 82 w 82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71">
                  <a:moveTo>
                    <a:pt x="0" y="0"/>
                  </a:moveTo>
                  <a:cubicBezTo>
                    <a:pt x="6" y="5"/>
                    <a:pt x="10" y="5"/>
                    <a:pt x="18" y="6"/>
                  </a:cubicBezTo>
                  <a:cubicBezTo>
                    <a:pt x="29" y="15"/>
                    <a:pt x="32" y="28"/>
                    <a:pt x="45" y="36"/>
                  </a:cubicBezTo>
                  <a:cubicBezTo>
                    <a:pt x="48" y="49"/>
                    <a:pt x="58" y="58"/>
                    <a:pt x="70" y="62"/>
                  </a:cubicBezTo>
                  <a:cubicBezTo>
                    <a:pt x="74" y="67"/>
                    <a:pt x="82" y="67"/>
                    <a:pt x="73" y="71"/>
                  </a:cubicBezTo>
                  <a:cubicBezTo>
                    <a:pt x="65" y="70"/>
                    <a:pt x="57" y="70"/>
                    <a:pt x="49" y="69"/>
                  </a:cubicBezTo>
                  <a:cubicBezTo>
                    <a:pt x="40" y="68"/>
                    <a:pt x="34" y="58"/>
                    <a:pt x="25" y="56"/>
                  </a:cubicBezTo>
                  <a:cubicBezTo>
                    <a:pt x="20" y="53"/>
                    <a:pt x="17" y="49"/>
                    <a:pt x="13" y="45"/>
                  </a:cubicBezTo>
                  <a:cubicBezTo>
                    <a:pt x="12" y="39"/>
                    <a:pt x="9" y="36"/>
                    <a:pt x="7" y="30"/>
                  </a:cubicBezTo>
                  <a:cubicBezTo>
                    <a:pt x="5" y="19"/>
                    <a:pt x="1" y="11"/>
                    <a:pt x="0" y="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2624" y="687"/>
              <a:ext cx="74" cy="56"/>
            </a:xfrm>
            <a:custGeom>
              <a:avLst/>
              <a:gdLst>
                <a:gd name="T0" fmla="*/ 36 w 74"/>
                <a:gd name="T1" fmla="*/ 50 h 56"/>
                <a:gd name="T2" fmla="*/ 48 w 74"/>
                <a:gd name="T3" fmla="*/ 38 h 56"/>
                <a:gd name="T4" fmla="*/ 64 w 74"/>
                <a:gd name="T5" fmla="*/ 44 h 56"/>
                <a:gd name="T6" fmla="*/ 73 w 74"/>
                <a:gd name="T7" fmla="*/ 42 h 56"/>
                <a:gd name="T8" fmla="*/ 70 w 74"/>
                <a:gd name="T9" fmla="*/ 38 h 56"/>
                <a:gd name="T10" fmla="*/ 49 w 74"/>
                <a:gd name="T11" fmla="*/ 17 h 56"/>
                <a:gd name="T12" fmla="*/ 28 w 74"/>
                <a:gd name="T13" fmla="*/ 0 h 56"/>
                <a:gd name="T14" fmla="*/ 1 w 74"/>
                <a:gd name="T15" fmla="*/ 5 h 56"/>
                <a:gd name="T16" fmla="*/ 21 w 74"/>
                <a:gd name="T17" fmla="*/ 35 h 56"/>
                <a:gd name="T18" fmla="*/ 30 w 74"/>
                <a:gd name="T19" fmla="*/ 47 h 56"/>
                <a:gd name="T20" fmla="*/ 36 w 74"/>
                <a:gd name="T21" fmla="*/ 5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56"/>
                <a:gd name="T35" fmla="*/ 74 w 74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56">
                  <a:moveTo>
                    <a:pt x="36" y="50"/>
                  </a:moveTo>
                  <a:cubicBezTo>
                    <a:pt x="37" y="40"/>
                    <a:pt x="38" y="40"/>
                    <a:pt x="48" y="38"/>
                  </a:cubicBezTo>
                  <a:cubicBezTo>
                    <a:pt x="55" y="39"/>
                    <a:pt x="59" y="40"/>
                    <a:pt x="64" y="44"/>
                  </a:cubicBezTo>
                  <a:cubicBezTo>
                    <a:pt x="67" y="43"/>
                    <a:pt x="71" y="44"/>
                    <a:pt x="73" y="42"/>
                  </a:cubicBezTo>
                  <a:cubicBezTo>
                    <a:pt x="74" y="41"/>
                    <a:pt x="71" y="39"/>
                    <a:pt x="70" y="38"/>
                  </a:cubicBezTo>
                  <a:cubicBezTo>
                    <a:pt x="63" y="28"/>
                    <a:pt x="59" y="23"/>
                    <a:pt x="49" y="17"/>
                  </a:cubicBezTo>
                  <a:cubicBezTo>
                    <a:pt x="44" y="9"/>
                    <a:pt x="36" y="5"/>
                    <a:pt x="28" y="0"/>
                  </a:cubicBezTo>
                  <a:cubicBezTo>
                    <a:pt x="9" y="4"/>
                    <a:pt x="18" y="2"/>
                    <a:pt x="1" y="5"/>
                  </a:cubicBezTo>
                  <a:cubicBezTo>
                    <a:pt x="3" y="31"/>
                    <a:pt x="0" y="30"/>
                    <a:pt x="21" y="35"/>
                  </a:cubicBezTo>
                  <a:cubicBezTo>
                    <a:pt x="26" y="39"/>
                    <a:pt x="28" y="41"/>
                    <a:pt x="30" y="47"/>
                  </a:cubicBezTo>
                  <a:cubicBezTo>
                    <a:pt x="31" y="56"/>
                    <a:pt x="29" y="55"/>
                    <a:pt x="36" y="5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338" name="Group 53"/>
            <p:cNvGrpSpPr>
              <a:grpSpLocks/>
            </p:cNvGrpSpPr>
            <p:nvPr/>
          </p:nvGrpSpPr>
          <p:grpSpPr bwMode="auto">
            <a:xfrm>
              <a:off x="1793" y="119"/>
              <a:ext cx="2299" cy="3446"/>
              <a:chOff x="1793" y="119"/>
              <a:chExt cx="2299" cy="3446"/>
            </a:xfrm>
          </p:grpSpPr>
          <p:sp>
            <p:nvSpPr>
              <p:cNvPr id="13339" name="Freeform 6"/>
              <p:cNvSpPr>
                <a:spLocks/>
              </p:cNvSpPr>
              <p:nvPr/>
            </p:nvSpPr>
            <p:spPr bwMode="auto">
              <a:xfrm>
                <a:off x="2791" y="119"/>
                <a:ext cx="26" cy="42"/>
              </a:xfrm>
              <a:custGeom>
                <a:avLst/>
                <a:gdLst>
                  <a:gd name="T0" fmla="*/ 11 w 26"/>
                  <a:gd name="T1" fmla="*/ 0 h 42"/>
                  <a:gd name="T2" fmla="*/ 10 w 26"/>
                  <a:gd name="T3" fmla="*/ 18 h 42"/>
                  <a:gd name="T4" fmla="*/ 17 w 26"/>
                  <a:gd name="T5" fmla="*/ 42 h 42"/>
                  <a:gd name="T6" fmla="*/ 20 w 26"/>
                  <a:gd name="T7" fmla="*/ 18 h 42"/>
                  <a:gd name="T8" fmla="*/ 11 w 2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2"/>
                  <a:gd name="T17" fmla="*/ 26 w 2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2">
                    <a:moveTo>
                      <a:pt x="11" y="0"/>
                    </a:moveTo>
                    <a:cubicBezTo>
                      <a:pt x="4" y="7"/>
                      <a:pt x="0" y="12"/>
                      <a:pt x="10" y="18"/>
                    </a:cubicBezTo>
                    <a:cubicBezTo>
                      <a:pt x="11" y="29"/>
                      <a:pt x="7" y="37"/>
                      <a:pt x="17" y="42"/>
                    </a:cubicBezTo>
                    <a:cubicBezTo>
                      <a:pt x="26" y="38"/>
                      <a:pt x="24" y="26"/>
                      <a:pt x="20" y="18"/>
                    </a:cubicBezTo>
                    <a:cubicBezTo>
                      <a:pt x="19" y="11"/>
                      <a:pt x="17" y="5"/>
                      <a:pt x="11" y="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0" name="Freeform 7"/>
              <p:cNvSpPr>
                <a:spLocks/>
              </p:cNvSpPr>
              <p:nvPr/>
            </p:nvSpPr>
            <p:spPr bwMode="auto">
              <a:xfrm>
                <a:off x="2629" y="190"/>
                <a:ext cx="481" cy="360"/>
              </a:xfrm>
              <a:custGeom>
                <a:avLst/>
                <a:gdLst>
                  <a:gd name="T0" fmla="*/ 202 w 481"/>
                  <a:gd name="T1" fmla="*/ 28 h 360"/>
                  <a:gd name="T2" fmla="*/ 158 w 481"/>
                  <a:gd name="T3" fmla="*/ 10 h 360"/>
                  <a:gd name="T4" fmla="*/ 107 w 481"/>
                  <a:gd name="T5" fmla="*/ 5 h 360"/>
                  <a:gd name="T6" fmla="*/ 115 w 481"/>
                  <a:gd name="T7" fmla="*/ 56 h 360"/>
                  <a:gd name="T8" fmla="*/ 127 w 481"/>
                  <a:gd name="T9" fmla="*/ 88 h 360"/>
                  <a:gd name="T10" fmla="*/ 110 w 481"/>
                  <a:gd name="T11" fmla="*/ 149 h 360"/>
                  <a:gd name="T12" fmla="*/ 55 w 481"/>
                  <a:gd name="T13" fmla="*/ 151 h 360"/>
                  <a:gd name="T14" fmla="*/ 32 w 481"/>
                  <a:gd name="T15" fmla="*/ 130 h 360"/>
                  <a:gd name="T16" fmla="*/ 8 w 481"/>
                  <a:gd name="T17" fmla="*/ 106 h 360"/>
                  <a:gd name="T18" fmla="*/ 31 w 481"/>
                  <a:gd name="T19" fmla="*/ 145 h 360"/>
                  <a:gd name="T20" fmla="*/ 76 w 481"/>
                  <a:gd name="T21" fmla="*/ 182 h 360"/>
                  <a:gd name="T22" fmla="*/ 101 w 481"/>
                  <a:gd name="T23" fmla="*/ 235 h 360"/>
                  <a:gd name="T24" fmla="*/ 122 w 481"/>
                  <a:gd name="T25" fmla="*/ 205 h 360"/>
                  <a:gd name="T26" fmla="*/ 143 w 481"/>
                  <a:gd name="T27" fmla="*/ 187 h 360"/>
                  <a:gd name="T28" fmla="*/ 178 w 481"/>
                  <a:gd name="T29" fmla="*/ 217 h 360"/>
                  <a:gd name="T30" fmla="*/ 194 w 481"/>
                  <a:gd name="T31" fmla="*/ 256 h 360"/>
                  <a:gd name="T32" fmla="*/ 169 w 481"/>
                  <a:gd name="T33" fmla="*/ 265 h 360"/>
                  <a:gd name="T34" fmla="*/ 172 w 481"/>
                  <a:gd name="T35" fmla="*/ 281 h 360"/>
                  <a:gd name="T36" fmla="*/ 179 w 481"/>
                  <a:gd name="T37" fmla="*/ 325 h 360"/>
                  <a:gd name="T38" fmla="*/ 220 w 481"/>
                  <a:gd name="T39" fmla="*/ 289 h 360"/>
                  <a:gd name="T40" fmla="*/ 271 w 481"/>
                  <a:gd name="T41" fmla="*/ 250 h 360"/>
                  <a:gd name="T42" fmla="*/ 302 w 481"/>
                  <a:gd name="T43" fmla="*/ 278 h 360"/>
                  <a:gd name="T44" fmla="*/ 296 w 481"/>
                  <a:gd name="T45" fmla="*/ 301 h 360"/>
                  <a:gd name="T46" fmla="*/ 259 w 481"/>
                  <a:gd name="T47" fmla="*/ 334 h 360"/>
                  <a:gd name="T48" fmla="*/ 241 w 481"/>
                  <a:gd name="T49" fmla="*/ 310 h 360"/>
                  <a:gd name="T50" fmla="*/ 280 w 481"/>
                  <a:gd name="T51" fmla="*/ 346 h 360"/>
                  <a:gd name="T52" fmla="*/ 316 w 481"/>
                  <a:gd name="T53" fmla="*/ 307 h 360"/>
                  <a:gd name="T54" fmla="*/ 349 w 481"/>
                  <a:gd name="T55" fmla="*/ 350 h 360"/>
                  <a:gd name="T56" fmla="*/ 400 w 481"/>
                  <a:gd name="T57" fmla="*/ 307 h 360"/>
                  <a:gd name="T58" fmla="*/ 442 w 481"/>
                  <a:gd name="T59" fmla="*/ 308 h 360"/>
                  <a:gd name="T60" fmla="*/ 421 w 481"/>
                  <a:gd name="T61" fmla="*/ 326 h 360"/>
                  <a:gd name="T62" fmla="*/ 398 w 481"/>
                  <a:gd name="T63" fmla="*/ 356 h 360"/>
                  <a:gd name="T64" fmla="*/ 439 w 481"/>
                  <a:gd name="T65" fmla="*/ 338 h 360"/>
                  <a:gd name="T66" fmla="*/ 469 w 481"/>
                  <a:gd name="T67" fmla="*/ 317 h 360"/>
                  <a:gd name="T68" fmla="*/ 461 w 481"/>
                  <a:gd name="T69" fmla="*/ 281 h 360"/>
                  <a:gd name="T70" fmla="*/ 460 w 481"/>
                  <a:gd name="T71" fmla="*/ 229 h 360"/>
                  <a:gd name="T72" fmla="*/ 391 w 481"/>
                  <a:gd name="T73" fmla="*/ 205 h 360"/>
                  <a:gd name="T74" fmla="*/ 320 w 481"/>
                  <a:gd name="T75" fmla="*/ 175 h 360"/>
                  <a:gd name="T76" fmla="*/ 298 w 481"/>
                  <a:gd name="T77" fmla="*/ 181 h 360"/>
                  <a:gd name="T78" fmla="*/ 257 w 481"/>
                  <a:gd name="T79" fmla="*/ 170 h 360"/>
                  <a:gd name="T80" fmla="*/ 247 w 481"/>
                  <a:gd name="T81" fmla="*/ 139 h 360"/>
                  <a:gd name="T82" fmla="*/ 203 w 481"/>
                  <a:gd name="T83" fmla="*/ 89 h 360"/>
                  <a:gd name="T84" fmla="*/ 134 w 481"/>
                  <a:gd name="T85" fmla="*/ 52 h 360"/>
                  <a:gd name="T86" fmla="*/ 167 w 481"/>
                  <a:gd name="T87" fmla="*/ 38 h 360"/>
                  <a:gd name="T88" fmla="*/ 220 w 481"/>
                  <a:gd name="T89" fmla="*/ 31 h 3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81"/>
                  <a:gd name="T136" fmla="*/ 0 h 360"/>
                  <a:gd name="T137" fmla="*/ 481 w 481"/>
                  <a:gd name="T138" fmla="*/ 360 h 3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81" h="360">
                    <a:moveTo>
                      <a:pt x="217" y="13"/>
                    </a:moveTo>
                    <a:cubicBezTo>
                      <a:pt x="214" y="19"/>
                      <a:pt x="208" y="25"/>
                      <a:pt x="202" y="28"/>
                    </a:cubicBezTo>
                    <a:cubicBezTo>
                      <a:pt x="194" y="27"/>
                      <a:pt x="186" y="28"/>
                      <a:pt x="179" y="26"/>
                    </a:cubicBezTo>
                    <a:cubicBezTo>
                      <a:pt x="175" y="25"/>
                      <a:pt x="170" y="12"/>
                      <a:pt x="158" y="10"/>
                    </a:cubicBezTo>
                    <a:cubicBezTo>
                      <a:pt x="152" y="7"/>
                      <a:pt x="144" y="5"/>
                      <a:pt x="137" y="4"/>
                    </a:cubicBezTo>
                    <a:cubicBezTo>
                      <a:pt x="129" y="0"/>
                      <a:pt x="116" y="4"/>
                      <a:pt x="107" y="5"/>
                    </a:cubicBezTo>
                    <a:cubicBezTo>
                      <a:pt x="102" y="14"/>
                      <a:pt x="101" y="25"/>
                      <a:pt x="106" y="35"/>
                    </a:cubicBezTo>
                    <a:cubicBezTo>
                      <a:pt x="107" y="46"/>
                      <a:pt x="107" y="49"/>
                      <a:pt x="115" y="56"/>
                    </a:cubicBezTo>
                    <a:cubicBezTo>
                      <a:pt x="116" y="63"/>
                      <a:pt x="118" y="70"/>
                      <a:pt x="121" y="76"/>
                    </a:cubicBezTo>
                    <a:cubicBezTo>
                      <a:pt x="123" y="80"/>
                      <a:pt x="127" y="88"/>
                      <a:pt x="127" y="88"/>
                    </a:cubicBezTo>
                    <a:cubicBezTo>
                      <a:pt x="128" y="94"/>
                      <a:pt x="131" y="98"/>
                      <a:pt x="128" y="104"/>
                    </a:cubicBezTo>
                    <a:cubicBezTo>
                      <a:pt x="126" y="116"/>
                      <a:pt x="126" y="146"/>
                      <a:pt x="110" y="149"/>
                    </a:cubicBezTo>
                    <a:cubicBezTo>
                      <a:pt x="104" y="156"/>
                      <a:pt x="102" y="162"/>
                      <a:pt x="92" y="164"/>
                    </a:cubicBezTo>
                    <a:cubicBezTo>
                      <a:pt x="78" y="163"/>
                      <a:pt x="69" y="153"/>
                      <a:pt x="55" y="151"/>
                    </a:cubicBezTo>
                    <a:cubicBezTo>
                      <a:pt x="50" y="149"/>
                      <a:pt x="46" y="146"/>
                      <a:pt x="41" y="143"/>
                    </a:cubicBezTo>
                    <a:cubicBezTo>
                      <a:pt x="38" y="139"/>
                      <a:pt x="35" y="134"/>
                      <a:pt x="32" y="130"/>
                    </a:cubicBezTo>
                    <a:cubicBezTo>
                      <a:pt x="31" y="121"/>
                      <a:pt x="31" y="114"/>
                      <a:pt x="22" y="110"/>
                    </a:cubicBezTo>
                    <a:cubicBezTo>
                      <a:pt x="17" y="104"/>
                      <a:pt x="15" y="104"/>
                      <a:pt x="8" y="106"/>
                    </a:cubicBezTo>
                    <a:cubicBezTo>
                      <a:pt x="3" y="112"/>
                      <a:pt x="0" y="123"/>
                      <a:pt x="10" y="125"/>
                    </a:cubicBezTo>
                    <a:cubicBezTo>
                      <a:pt x="18" y="132"/>
                      <a:pt x="22" y="140"/>
                      <a:pt x="31" y="145"/>
                    </a:cubicBezTo>
                    <a:cubicBezTo>
                      <a:pt x="43" y="161"/>
                      <a:pt x="36" y="158"/>
                      <a:pt x="62" y="161"/>
                    </a:cubicBezTo>
                    <a:cubicBezTo>
                      <a:pt x="66" y="168"/>
                      <a:pt x="72" y="174"/>
                      <a:pt x="76" y="182"/>
                    </a:cubicBezTo>
                    <a:cubicBezTo>
                      <a:pt x="77" y="198"/>
                      <a:pt x="73" y="209"/>
                      <a:pt x="82" y="221"/>
                    </a:cubicBezTo>
                    <a:cubicBezTo>
                      <a:pt x="83" y="228"/>
                      <a:pt x="94" y="232"/>
                      <a:pt x="101" y="235"/>
                    </a:cubicBezTo>
                    <a:cubicBezTo>
                      <a:pt x="110" y="231"/>
                      <a:pt x="132" y="236"/>
                      <a:pt x="139" y="236"/>
                    </a:cubicBezTo>
                    <a:cubicBezTo>
                      <a:pt x="135" y="222"/>
                      <a:pt x="131" y="216"/>
                      <a:pt x="122" y="205"/>
                    </a:cubicBezTo>
                    <a:cubicBezTo>
                      <a:pt x="120" y="194"/>
                      <a:pt x="120" y="178"/>
                      <a:pt x="133" y="175"/>
                    </a:cubicBezTo>
                    <a:cubicBezTo>
                      <a:pt x="138" y="179"/>
                      <a:pt x="140" y="182"/>
                      <a:pt x="143" y="187"/>
                    </a:cubicBezTo>
                    <a:cubicBezTo>
                      <a:pt x="146" y="197"/>
                      <a:pt x="148" y="204"/>
                      <a:pt x="154" y="212"/>
                    </a:cubicBezTo>
                    <a:cubicBezTo>
                      <a:pt x="156" y="223"/>
                      <a:pt x="168" y="218"/>
                      <a:pt x="178" y="217"/>
                    </a:cubicBezTo>
                    <a:cubicBezTo>
                      <a:pt x="208" y="219"/>
                      <a:pt x="191" y="221"/>
                      <a:pt x="203" y="241"/>
                    </a:cubicBezTo>
                    <a:cubicBezTo>
                      <a:pt x="202" y="249"/>
                      <a:pt x="201" y="252"/>
                      <a:pt x="194" y="256"/>
                    </a:cubicBezTo>
                    <a:cubicBezTo>
                      <a:pt x="186" y="254"/>
                      <a:pt x="183" y="254"/>
                      <a:pt x="179" y="247"/>
                    </a:cubicBezTo>
                    <a:cubicBezTo>
                      <a:pt x="163" y="250"/>
                      <a:pt x="178" y="256"/>
                      <a:pt x="169" y="265"/>
                    </a:cubicBezTo>
                    <a:cubicBezTo>
                      <a:pt x="166" y="268"/>
                      <a:pt x="161" y="266"/>
                      <a:pt x="157" y="266"/>
                    </a:cubicBezTo>
                    <a:cubicBezTo>
                      <a:pt x="158" y="273"/>
                      <a:pt x="165" y="280"/>
                      <a:pt x="172" y="281"/>
                    </a:cubicBezTo>
                    <a:cubicBezTo>
                      <a:pt x="186" y="288"/>
                      <a:pt x="179" y="296"/>
                      <a:pt x="178" y="310"/>
                    </a:cubicBezTo>
                    <a:cubicBezTo>
                      <a:pt x="178" y="315"/>
                      <a:pt x="175" y="321"/>
                      <a:pt x="179" y="325"/>
                    </a:cubicBezTo>
                    <a:cubicBezTo>
                      <a:pt x="184" y="330"/>
                      <a:pt x="201" y="317"/>
                      <a:pt x="205" y="314"/>
                    </a:cubicBezTo>
                    <a:cubicBezTo>
                      <a:pt x="210" y="304"/>
                      <a:pt x="211" y="296"/>
                      <a:pt x="220" y="289"/>
                    </a:cubicBezTo>
                    <a:cubicBezTo>
                      <a:pt x="224" y="283"/>
                      <a:pt x="226" y="276"/>
                      <a:pt x="232" y="272"/>
                    </a:cubicBezTo>
                    <a:cubicBezTo>
                      <a:pt x="239" y="263"/>
                      <a:pt x="260" y="252"/>
                      <a:pt x="271" y="250"/>
                    </a:cubicBezTo>
                    <a:cubicBezTo>
                      <a:pt x="283" y="251"/>
                      <a:pt x="287" y="254"/>
                      <a:pt x="295" y="262"/>
                    </a:cubicBezTo>
                    <a:cubicBezTo>
                      <a:pt x="296" y="269"/>
                      <a:pt x="298" y="273"/>
                      <a:pt x="302" y="278"/>
                    </a:cubicBezTo>
                    <a:cubicBezTo>
                      <a:pt x="302" y="285"/>
                      <a:pt x="303" y="292"/>
                      <a:pt x="301" y="299"/>
                    </a:cubicBezTo>
                    <a:cubicBezTo>
                      <a:pt x="301" y="301"/>
                      <a:pt x="298" y="300"/>
                      <a:pt x="296" y="301"/>
                    </a:cubicBezTo>
                    <a:cubicBezTo>
                      <a:pt x="288" y="306"/>
                      <a:pt x="280" y="312"/>
                      <a:pt x="272" y="317"/>
                    </a:cubicBezTo>
                    <a:cubicBezTo>
                      <a:pt x="268" y="323"/>
                      <a:pt x="265" y="331"/>
                      <a:pt x="259" y="334"/>
                    </a:cubicBezTo>
                    <a:cubicBezTo>
                      <a:pt x="249" y="331"/>
                      <a:pt x="249" y="330"/>
                      <a:pt x="251" y="320"/>
                    </a:cubicBezTo>
                    <a:cubicBezTo>
                      <a:pt x="250" y="311"/>
                      <a:pt x="247" y="315"/>
                      <a:pt x="241" y="310"/>
                    </a:cubicBezTo>
                    <a:cubicBezTo>
                      <a:pt x="230" y="312"/>
                      <a:pt x="226" y="337"/>
                      <a:pt x="248" y="341"/>
                    </a:cubicBezTo>
                    <a:cubicBezTo>
                      <a:pt x="254" y="355"/>
                      <a:pt x="267" y="348"/>
                      <a:pt x="280" y="346"/>
                    </a:cubicBezTo>
                    <a:cubicBezTo>
                      <a:pt x="286" y="342"/>
                      <a:pt x="292" y="338"/>
                      <a:pt x="298" y="334"/>
                    </a:cubicBezTo>
                    <a:cubicBezTo>
                      <a:pt x="300" y="321"/>
                      <a:pt x="305" y="314"/>
                      <a:pt x="316" y="307"/>
                    </a:cubicBezTo>
                    <a:cubicBezTo>
                      <a:pt x="325" y="308"/>
                      <a:pt x="328" y="308"/>
                      <a:pt x="335" y="313"/>
                    </a:cubicBezTo>
                    <a:cubicBezTo>
                      <a:pt x="343" y="328"/>
                      <a:pt x="333" y="341"/>
                      <a:pt x="349" y="350"/>
                    </a:cubicBezTo>
                    <a:cubicBezTo>
                      <a:pt x="358" y="343"/>
                      <a:pt x="354" y="342"/>
                      <a:pt x="358" y="331"/>
                    </a:cubicBezTo>
                    <a:cubicBezTo>
                      <a:pt x="362" y="319"/>
                      <a:pt x="388" y="309"/>
                      <a:pt x="400" y="307"/>
                    </a:cubicBezTo>
                    <a:cubicBezTo>
                      <a:pt x="411" y="294"/>
                      <a:pt x="414" y="299"/>
                      <a:pt x="436" y="301"/>
                    </a:cubicBezTo>
                    <a:cubicBezTo>
                      <a:pt x="438" y="302"/>
                      <a:pt x="442" y="305"/>
                      <a:pt x="442" y="308"/>
                    </a:cubicBezTo>
                    <a:cubicBezTo>
                      <a:pt x="441" y="314"/>
                      <a:pt x="434" y="316"/>
                      <a:pt x="430" y="319"/>
                    </a:cubicBezTo>
                    <a:cubicBezTo>
                      <a:pt x="427" y="321"/>
                      <a:pt x="421" y="326"/>
                      <a:pt x="421" y="326"/>
                    </a:cubicBezTo>
                    <a:cubicBezTo>
                      <a:pt x="415" y="336"/>
                      <a:pt x="404" y="338"/>
                      <a:pt x="397" y="347"/>
                    </a:cubicBezTo>
                    <a:cubicBezTo>
                      <a:pt x="397" y="350"/>
                      <a:pt x="396" y="354"/>
                      <a:pt x="398" y="356"/>
                    </a:cubicBezTo>
                    <a:cubicBezTo>
                      <a:pt x="401" y="360"/>
                      <a:pt x="415" y="347"/>
                      <a:pt x="416" y="346"/>
                    </a:cubicBezTo>
                    <a:cubicBezTo>
                      <a:pt x="424" y="340"/>
                      <a:pt x="428" y="340"/>
                      <a:pt x="439" y="338"/>
                    </a:cubicBezTo>
                    <a:cubicBezTo>
                      <a:pt x="444" y="335"/>
                      <a:pt x="448" y="332"/>
                      <a:pt x="454" y="331"/>
                    </a:cubicBezTo>
                    <a:cubicBezTo>
                      <a:pt x="461" y="326"/>
                      <a:pt x="464" y="325"/>
                      <a:pt x="469" y="317"/>
                    </a:cubicBezTo>
                    <a:cubicBezTo>
                      <a:pt x="470" y="309"/>
                      <a:pt x="477" y="306"/>
                      <a:pt x="481" y="298"/>
                    </a:cubicBezTo>
                    <a:cubicBezTo>
                      <a:pt x="476" y="290"/>
                      <a:pt x="469" y="286"/>
                      <a:pt x="461" y="281"/>
                    </a:cubicBezTo>
                    <a:cubicBezTo>
                      <a:pt x="452" y="268"/>
                      <a:pt x="450" y="256"/>
                      <a:pt x="469" y="253"/>
                    </a:cubicBezTo>
                    <a:cubicBezTo>
                      <a:pt x="467" y="239"/>
                      <a:pt x="470" y="236"/>
                      <a:pt x="460" y="229"/>
                    </a:cubicBezTo>
                    <a:cubicBezTo>
                      <a:pt x="456" y="218"/>
                      <a:pt x="442" y="212"/>
                      <a:pt x="431" y="211"/>
                    </a:cubicBezTo>
                    <a:cubicBezTo>
                      <a:pt x="420" y="205"/>
                      <a:pt x="403" y="206"/>
                      <a:pt x="391" y="205"/>
                    </a:cubicBezTo>
                    <a:cubicBezTo>
                      <a:pt x="378" y="200"/>
                      <a:pt x="365" y="199"/>
                      <a:pt x="352" y="197"/>
                    </a:cubicBezTo>
                    <a:cubicBezTo>
                      <a:pt x="341" y="190"/>
                      <a:pt x="331" y="182"/>
                      <a:pt x="320" y="175"/>
                    </a:cubicBezTo>
                    <a:cubicBezTo>
                      <a:pt x="319" y="168"/>
                      <a:pt x="315" y="168"/>
                      <a:pt x="310" y="164"/>
                    </a:cubicBezTo>
                    <a:cubicBezTo>
                      <a:pt x="307" y="171"/>
                      <a:pt x="305" y="177"/>
                      <a:pt x="298" y="181"/>
                    </a:cubicBezTo>
                    <a:cubicBezTo>
                      <a:pt x="293" y="188"/>
                      <a:pt x="272" y="184"/>
                      <a:pt x="272" y="184"/>
                    </a:cubicBezTo>
                    <a:cubicBezTo>
                      <a:pt x="266" y="179"/>
                      <a:pt x="263" y="174"/>
                      <a:pt x="257" y="170"/>
                    </a:cubicBezTo>
                    <a:cubicBezTo>
                      <a:pt x="253" y="165"/>
                      <a:pt x="253" y="161"/>
                      <a:pt x="251" y="155"/>
                    </a:cubicBezTo>
                    <a:cubicBezTo>
                      <a:pt x="250" y="149"/>
                      <a:pt x="248" y="145"/>
                      <a:pt x="247" y="139"/>
                    </a:cubicBezTo>
                    <a:cubicBezTo>
                      <a:pt x="248" y="109"/>
                      <a:pt x="256" y="110"/>
                      <a:pt x="226" y="107"/>
                    </a:cubicBezTo>
                    <a:cubicBezTo>
                      <a:pt x="216" y="102"/>
                      <a:pt x="212" y="94"/>
                      <a:pt x="203" y="89"/>
                    </a:cubicBezTo>
                    <a:cubicBezTo>
                      <a:pt x="186" y="66"/>
                      <a:pt x="186" y="62"/>
                      <a:pt x="154" y="59"/>
                    </a:cubicBezTo>
                    <a:cubicBezTo>
                      <a:pt x="147" y="55"/>
                      <a:pt x="141" y="56"/>
                      <a:pt x="134" y="52"/>
                    </a:cubicBezTo>
                    <a:cubicBezTo>
                      <a:pt x="129" y="46"/>
                      <a:pt x="127" y="42"/>
                      <a:pt x="136" y="40"/>
                    </a:cubicBezTo>
                    <a:cubicBezTo>
                      <a:pt x="147" y="35"/>
                      <a:pt x="154" y="37"/>
                      <a:pt x="167" y="38"/>
                    </a:cubicBezTo>
                    <a:cubicBezTo>
                      <a:pt x="174" y="41"/>
                      <a:pt x="180" y="40"/>
                      <a:pt x="187" y="43"/>
                    </a:cubicBezTo>
                    <a:cubicBezTo>
                      <a:pt x="230" y="40"/>
                      <a:pt x="211" y="49"/>
                      <a:pt x="220" y="31"/>
                    </a:cubicBezTo>
                    <a:cubicBezTo>
                      <a:pt x="221" y="24"/>
                      <a:pt x="218" y="20"/>
                      <a:pt x="217" y="13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1" name="Freeform 9"/>
              <p:cNvSpPr>
                <a:spLocks/>
              </p:cNvSpPr>
              <p:nvPr/>
            </p:nvSpPr>
            <p:spPr bwMode="auto">
              <a:xfrm>
                <a:off x="2991" y="297"/>
                <a:ext cx="45" cy="51"/>
              </a:xfrm>
              <a:custGeom>
                <a:avLst/>
                <a:gdLst>
                  <a:gd name="T0" fmla="*/ 0 w 45"/>
                  <a:gd name="T1" fmla="*/ 14 h 51"/>
                  <a:gd name="T2" fmla="*/ 14 w 45"/>
                  <a:gd name="T3" fmla="*/ 23 h 51"/>
                  <a:gd name="T4" fmla="*/ 23 w 45"/>
                  <a:gd name="T5" fmla="*/ 51 h 51"/>
                  <a:gd name="T6" fmla="*/ 38 w 45"/>
                  <a:gd name="T7" fmla="*/ 47 h 51"/>
                  <a:gd name="T8" fmla="*/ 26 w 45"/>
                  <a:gd name="T9" fmla="*/ 0 h 51"/>
                  <a:gd name="T10" fmla="*/ 9 w 45"/>
                  <a:gd name="T11" fmla="*/ 5 h 51"/>
                  <a:gd name="T12" fmla="*/ 0 w 45"/>
                  <a:gd name="T13" fmla="*/ 14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1"/>
                  <a:gd name="T23" fmla="*/ 45 w 45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1">
                    <a:moveTo>
                      <a:pt x="0" y="14"/>
                    </a:moveTo>
                    <a:cubicBezTo>
                      <a:pt x="7" y="15"/>
                      <a:pt x="8" y="20"/>
                      <a:pt x="14" y="23"/>
                    </a:cubicBezTo>
                    <a:cubicBezTo>
                      <a:pt x="16" y="34"/>
                      <a:pt x="9" y="49"/>
                      <a:pt x="23" y="51"/>
                    </a:cubicBezTo>
                    <a:cubicBezTo>
                      <a:pt x="28" y="50"/>
                      <a:pt x="33" y="48"/>
                      <a:pt x="38" y="47"/>
                    </a:cubicBezTo>
                    <a:cubicBezTo>
                      <a:pt x="42" y="28"/>
                      <a:pt x="45" y="10"/>
                      <a:pt x="26" y="0"/>
                    </a:cubicBezTo>
                    <a:cubicBezTo>
                      <a:pt x="20" y="2"/>
                      <a:pt x="15" y="3"/>
                      <a:pt x="9" y="5"/>
                    </a:cubicBezTo>
                    <a:cubicBezTo>
                      <a:pt x="5" y="11"/>
                      <a:pt x="8" y="14"/>
                      <a:pt x="0" y="14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2" name="Freeform 10"/>
              <p:cNvSpPr>
                <a:spLocks/>
              </p:cNvSpPr>
              <p:nvPr/>
            </p:nvSpPr>
            <p:spPr bwMode="auto">
              <a:xfrm>
                <a:off x="3140" y="246"/>
                <a:ext cx="39" cy="60"/>
              </a:xfrm>
              <a:custGeom>
                <a:avLst/>
                <a:gdLst>
                  <a:gd name="T0" fmla="*/ 27 w 39"/>
                  <a:gd name="T1" fmla="*/ 0 h 60"/>
                  <a:gd name="T2" fmla="*/ 6 w 39"/>
                  <a:gd name="T3" fmla="*/ 8 h 60"/>
                  <a:gd name="T4" fmla="*/ 9 w 39"/>
                  <a:gd name="T5" fmla="*/ 33 h 60"/>
                  <a:gd name="T6" fmla="*/ 16 w 39"/>
                  <a:gd name="T7" fmla="*/ 48 h 60"/>
                  <a:gd name="T8" fmla="*/ 33 w 39"/>
                  <a:gd name="T9" fmla="*/ 56 h 60"/>
                  <a:gd name="T10" fmla="*/ 39 w 39"/>
                  <a:gd name="T11" fmla="*/ 18 h 60"/>
                  <a:gd name="T12" fmla="*/ 27 w 39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60"/>
                  <a:gd name="T23" fmla="*/ 39 w 39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60">
                    <a:moveTo>
                      <a:pt x="27" y="0"/>
                    </a:moveTo>
                    <a:cubicBezTo>
                      <a:pt x="20" y="2"/>
                      <a:pt x="13" y="6"/>
                      <a:pt x="6" y="8"/>
                    </a:cubicBezTo>
                    <a:cubicBezTo>
                      <a:pt x="0" y="16"/>
                      <a:pt x="0" y="27"/>
                      <a:pt x="9" y="33"/>
                    </a:cubicBezTo>
                    <a:cubicBezTo>
                      <a:pt x="10" y="39"/>
                      <a:pt x="12" y="43"/>
                      <a:pt x="16" y="48"/>
                    </a:cubicBezTo>
                    <a:cubicBezTo>
                      <a:pt x="19" y="60"/>
                      <a:pt x="22" y="57"/>
                      <a:pt x="33" y="56"/>
                    </a:cubicBezTo>
                    <a:cubicBezTo>
                      <a:pt x="36" y="44"/>
                      <a:pt x="35" y="29"/>
                      <a:pt x="39" y="18"/>
                    </a:cubicBezTo>
                    <a:cubicBezTo>
                      <a:pt x="37" y="9"/>
                      <a:pt x="29" y="7"/>
                      <a:pt x="27" y="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3" name="Freeform 11"/>
              <p:cNvSpPr>
                <a:spLocks/>
              </p:cNvSpPr>
              <p:nvPr/>
            </p:nvSpPr>
            <p:spPr bwMode="auto">
              <a:xfrm>
                <a:off x="3088" y="351"/>
                <a:ext cx="91" cy="121"/>
              </a:xfrm>
              <a:custGeom>
                <a:avLst/>
                <a:gdLst>
                  <a:gd name="T0" fmla="*/ 1 w 91"/>
                  <a:gd name="T1" fmla="*/ 10 h 121"/>
                  <a:gd name="T2" fmla="*/ 42 w 91"/>
                  <a:gd name="T3" fmla="*/ 14 h 121"/>
                  <a:gd name="T4" fmla="*/ 58 w 91"/>
                  <a:gd name="T5" fmla="*/ 40 h 121"/>
                  <a:gd name="T6" fmla="*/ 69 w 91"/>
                  <a:gd name="T7" fmla="*/ 5 h 121"/>
                  <a:gd name="T8" fmla="*/ 84 w 91"/>
                  <a:gd name="T9" fmla="*/ 20 h 121"/>
                  <a:gd name="T10" fmla="*/ 91 w 91"/>
                  <a:gd name="T11" fmla="*/ 115 h 121"/>
                  <a:gd name="T12" fmla="*/ 69 w 91"/>
                  <a:gd name="T13" fmla="*/ 116 h 121"/>
                  <a:gd name="T14" fmla="*/ 60 w 91"/>
                  <a:gd name="T15" fmla="*/ 109 h 121"/>
                  <a:gd name="T16" fmla="*/ 54 w 91"/>
                  <a:gd name="T17" fmla="*/ 95 h 121"/>
                  <a:gd name="T18" fmla="*/ 46 w 91"/>
                  <a:gd name="T19" fmla="*/ 58 h 121"/>
                  <a:gd name="T20" fmla="*/ 1 w 91"/>
                  <a:gd name="T21" fmla="*/ 19 h 121"/>
                  <a:gd name="T22" fmla="*/ 1 w 91"/>
                  <a:gd name="T23" fmla="*/ 10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121"/>
                  <a:gd name="T38" fmla="*/ 91 w 91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121">
                    <a:moveTo>
                      <a:pt x="1" y="10"/>
                    </a:moveTo>
                    <a:cubicBezTo>
                      <a:pt x="15" y="9"/>
                      <a:pt x="35" y="0"/>
                      <a:pt x="42" y="14"/>
                    </a:cubicBezTo>
                    <a:cubicBezTo>
                      <a:pt x="37" y="26"/>
                      <a:pt x="50" y="34"/>
                      <a:pt x="58" y="40"/>
                    </a:cubicBezTo>
                    <a:cubicBezTo>
                      <a:pt x="59" y="27"/>
                      <a:pt x="55" y="10"/>
                      <a:pt x="69" y="5"/>
                    </a:cubicBezTo>
                    <a:cubicBezTo>
                      <a:pt x="80" y="8"/>
                      <a:pt x="79" y="11"/>
                      <a:pt x="84" y="20"/>
                    </a:cubicBezTo>
                    <a:cubicBezTo>
                      <a:pt x="83" y="44"/>
                      <a:pt x="71" y="100"/>
                      <a:pt x="91" y="115"/>
                    </a:cubicBezTo>
                    <a:cubicBezTo>
                      <a:pt x="83" y="121"/>
                      <a:pt x="85" y="121"/>
                      <a:pt x="69" y="116"/>
                    </a:cubicBezTo>
                    <a:cubicBezTo>
                      <a:pt x="65" y="115"/>
                      <a:pt x="60" y="109"/>
                      <a:pt x="60" y="109"/>
                    </a:cubicBezTo>
                    <a:cubicBezTo>
                      <a:pt x="57" y="104"/>
                      <a:pt x="55" y="101"/>
                      <a:pt x="54" y="95"/>
                    </a:cubicBezTo>
                    <a:cubicBezTo>
                      <a:pt x="55" y="79"/>
                      <a:pt x="60" y="66"/>
                      <a:pt x="46" y="58"/>
                    </a:cubicBezTo>
                    <a:cubicBezTo>
                      <a:pt x="41" y="35"/>
                      <a:pt x="22" y="23"/>
                      <a:pt x="1" y="19"/>
                    </a:cubicBezTo>
                    <a:cubicBezTo>
                      <a:pt x="0" y="13"/>
                      <a:pt x="6" y="12"/>
                      <a:pt x="1" y="1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4" name="Freeform 15"/>
              <p:cNvSpPr>
                <a:spLocks/>
              </p:cNvSpPr>
              <p:nvPr/>
            </p:nvSpPr>
            <p:spPr bwMode="auto">
              <a:xfrm>
                <a:off x="3185" y="572"/>
                <a:ext cx="308" cy="168"/>
              </a:xfrm>
              <a:custGeom>
                <a:avLst/>
                <a:gdLst>
                  <a:gd name="T0" fmla="*/ 276 w 308"/>
                  <a:gd name="T1" fmla="*/ 0 h 168"/>
                  <a:gd name="T2" fmla="*/ 270 w 308"/>
                  <a:gd name="T3" fmla="*/ 6 h 168"/>
                  <a:gd name="T4" fmla="*/ 235 w 308"/>
                  <a:gd name="T5" fmla="*/ 34 h 168"/>
                  <a:gd name="T6" fmla="*/ 216 w 308"/>
                  <a:gd name="T7" fmla="*/ 43 h 168"/>
                  <a:gd name="T8" fmla="*/ 183 w 308"/>
                  <a:gd name="T9" fmla="*/ 49 h 168"/>
                  <a:gd name="T10" fmla="*/ 172 w 308"/>
                  <a:gd name="T11" fmla="*/ 84 h 168"/>
                  <a:gd name="T12" fmla="*/ 111 w 308"/>
                  <a:gd name="T13" fmla="*/ 91 h 168"/>
                  <a:gd name="T14" fmla="*/ 100 w 308"/>
                  <a:gd name="T15" fmla="*/ 103 h 168"/>
                  <a:gd name="T16" fmla="*/ 84 w 308"/>
                  <a:gd name="T17" fmla="*/ 123 h 168"/>
                  <a:gd name="T18" fmla="*/ 78 w 308"/>
                  <a:gd name="T19" fmla="*/ 108 h 168"/>
                  <a:gd name="T20" fmla="*/ 67 w 308"/>
                  <a:gd name="T21" fmla="*/ 99 h 168"/>
                  <a:gd name="T22" fmla="*/ 49 w 308"/>
                  <a:gd name="T23" fmla="*/ 117 h 168"/>
                  <a:gd name="T24" fmla="*/ 28 w 308"/>
                  <a:gd name="T25" fmla="*/ 120 h 168"/>
                  <a:gd name="T26" fmla="*/ 3 w 308"/>
                  <a:gd name="T27" fmla="*/ 121 h 168"/>
                  <a:gd name="T28" fmla="*/ 1 w 308"/>
                  <a:gd name="T29" fmla="*/ 117 h 168"/>
                  <a:gd name="T30" fmla="*/ 7 w 308"/>
                  <a:gd name="T31" fmla="*/ 118 h 168"/>
                  <a:gd name="T32" fmla="*/ 33 w 308"/>
                  <a:gd name="T33" fmla="*/ 127 h 168"/>
                  <a:gd name="T34" fmla="*/ 72 w 308"/>
                  <a:gd name="T35" fmla="*/ 133 h 168"/>
                  <a:gd name="T36" fmla="*/ 111 w 308"/>
                  <a:gd name="T37" fmla="*/ 142 h 168"/>
                  <a:gd name="T38" fmla="*/ 126 w 308"/>
                  <a:gd name="T39" fmla="*/ 147 h 168"/>
                  <a:gd name="T40" fmla="*/ 136 w 308"/>
                  <a:gd name="T41" fmla="*/ 168 h 168"/>
                  <a:gd name="T42" fmla="*/ 153 w 308"/>
                  <a:gd name="T43" fmla="*/ 162 h 168"/>
                  <a:gd name="T44" fmla="*/ 205 w 308"/>
                  <a:gd name="T45" fmla="*/ 150 h 168"/>
                  <a:gd name="T46" fmla="*/ 280 w 308"/>
                  <a:gd name="T47" fmla="*/ 144 h 168"/>
                  <a:gd name="T48" fmla="*/ 307 w 308"/>
                  <a:gd name="T49" fmla="*/ 120 h 168"/>
                  <a:gd name="T50" fmla="*/ 306 w 308"/>
                  <a:gd name="T51" fmla="*/ 112 h 168"/>
                  <a:gd name="T52" fmla="*/ 291 w 308"/>
                  <a:gd name="T53" fmla="*/ 109 h 168"/>
                  <a:gd name="T54" fmla="*/ 277 w 308"/>
                  <a:gd name="T55" fmla="*/ 109 h 168"/>
                  <a:gd name="T56" fmla="*/ 238 w 308"/>
                  <a:gd name="T57" fmla="*/ 114 h 168"/>
                  <a:gd name="T58" fmla="*/ 202 w 308"/>
                  <a:gd name="T59" fmla="*/ 114 h 168"/>
                  <a:gd name="T60" fmla="*/ 181 w 308"/>
                  <a:gd name="T61" fmla="*/ 105 h 168"/>
                  <a:gd name="T62" fmla="*/ 190 w 308"/>
                  <a:gd name="T63" fmla="*/ 81 h 168"/>
                  <a:gd name="T64" fmla="*/ 202 w 308"/>
                  <a:gd name="T65" fmla="*/ 52 h 168"/>
                  <a:gd name="T66" fmla="*/ 243 w 308"/>
                  <a:gd name="T67" fmla="*/ 42 h 168"/>
                  <a:gd name="T68" fmla="*/ 267 w 308"/>
                  <a:gd name="T69" fmla="*/ 34 h 168"/>
                  <a:gd name="T70" fmla="*/ 276 w 308"/>
                  <a:gd name="T71" fmla="*/ 21 h 168"/>
                  <a:gd name="T72" fmla="*/ 276 w 308"/>
                  <a:gd name="T73" fmla="*/ 0 h 1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8"/>
                  <a:gd name="T112" fmla="*/ 0 h 168"/>
                  <a:gd name="T113" fmla="*/ 308 w 308"/>
                  <a:gd name="T114" fmla="*/ 168 h 1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8" h="168">
                    <a:moveTo>
                      <a:pt x="276" y="0"/>
                    </a:moveTo>
                    <a:cubicBezTo>
                      <a:pt x="275" y="3"/>
                      <a:pt x="271" y="3"/>
                      <a:pt x="270" y="6"/>
                    </a:cubicBezTo>
                    <a:cubicBezTo>
                      <a:pt x="262" y="35"/>
                      <a:pt x="270" y="32"/>
                      <a:pt x="235" y="34"/>
                    </a:cubicBezTo>
                    <a:cubicBezTo>
                      <a:pt x="219" y="37"/>
                      <a:pt x="227" y="39"/>
                      <a:pt x="216" y="43"/>
                    </a:cubicBezTo>
                    <a:cubicBezTo>
                      <a:pt x="206" y="46"/>
                      <a:pt x="193" y="48"/>
                      <a:pt x="183" y="49"/>
                    </a:cubicBezTo>
                    <a:cubicBezTo>
                      <a:pt x="184" y="65"/>
                      <a:pt x="189" y="77"/>
                      <a:pt x="172" y="84"/>
                    </a:cubicBezTo>
                    <a:cubicBezTo>
                      <a:pt x="148" y="82"/>
                      <a:pt x="133" y="87"/>
                      <a:pt x="111" y="91"/>
                    </a:cubicBezTo>
                    <a:cubicBezTo>
                      <a:pt x="106" y="94"/>
                      <a:pt x="103" y="97"/>
                      <a:pt x="100" y="103"/>
                    </a:cubicBezTo>
                    <a:cubicBezTo>
                      <a:pt x="99" y="126"/>
                      <a:pt x="103" y="125"/>
                      <a:pt x="84" y="123"/>
                    </a:cubicBezTo>
                    <a:cubicBezTo>
                      <a:pt x="76" y="118"/>
                      <a:pt x="75" y="117"/>
                      <a:pt x="78" y="108"/>
                    </a:cubicBezTo>
                    <a:cubicBezTo>
                      <a:pt x="75" y="102"/>
                      <a:pt x="74" y="100"/>
                      <a:pt x="67" y="99"/>
                    </a:cubicBezTo>
                    <a:cubicBezTo>
                      <a:pt x="60" y="105"/>
                      <a:pt x="58" y="114"/>
                      <a:pt x="49" y="117"/>
                    </a:cubicBezTo>
                    <a:cubicBezTo>
                      <a:pt x="41" y="125"/>
                      <a:pt x="38" y="122"/>
                      <a:pt x="28" y="120"/>
                    </a:cubicBezTo>
                    <a:cubicBezTo>
                      <a:pt x="20" y="120"/>
                      <a:pt x="11" y="122"/>
                      <a:pt x="3" y="121"/>
                    </a:cubicBezTo>
                    <a:cubicBezTo>
                      <a:pt x="2" y="121"/>
                      <a:pt x="0" y="118"/>
                      <a:pt x="1" y="117"/>
                    </a:cubicBezTo>
                    <a:cubicBezTo>
                      <a:pt x="3" y="116"/>
                      <a:pt x="5" y="118"/>
                      <a:pt x="7" y="118"/>
                    </a:cubicBezTo>
                    <a:cubicBezTo>
                      <a:pt x="18" y="122"/>
                      <a:pt x="20" y="126"/>
                      <a:pt x="33" y="127"/>
                    </a:cubicBezTo>
                    <a:cubicBezTo>
                      <a:pt x="44" y="133"/>
                      <a:pt x="60" y="132"/>
                      <a:pt x="72" y="133"/>
                    </a:cubicBezTo>
                    <a:cubicBezTo>
                      <a:pt x="85" y="143"/>
                      <a:pt x="91" y="141"/>
                      <a:pt x="111" y="142"/>
                    </a:cubicBezTo>
                    <a:cubicBezTo>
                      <a:pt x="116" y="144"/>
                      <a:pt x="121" y="145"/>
                      <a:pt x="126" y="147"/>
                    </a:cubicBezTo>
                    <a:cubicBezTo>
                      <a:pt x="131" y="154"/>
                      <a:pt x="129" y="162"/>
                      <a:pt x="136" y="168"/>
                    </a:cubicBezTo>
                    <a:cubicBezTo>
                      <a:pt x="143" y="166"/>
                      <a:pt x="147" y="163"/>
                      <a:pt x="153" y="162"/>
                    </a:cubicBezTo>
                    <a:cubicBezTo>
                      <a:pt x="176" y="145"/>
                      <a:pt x="149" y="151"/>
                      <a:pt x="205" y="150"/>
                    </a:cubicBezTo>
                    <a:cubicBezTo>
                      <a:pt x="230" y="147"/>
                      <a:pt x="254" y="145"/>
                      <a:pt x="280" y="144"/>
                    </a:cubicBezTo>
                    <a:cubicBezTo>
                      <a:pt x="287" y="132"/>
                      <a:pt x="299" y="130"/>
                      <a:pt x="307" y="120"/>
                    </a:cubicBezTo>
                    <a:cubicBezTo>
                      <a:pt x="307" y="117"/>
                      <a:pt x="308" y="114"/>
                      <a:pt x="306" y="112"/>
                    </a:cubicBezTo>
                    <a:cubicBezTo>
                      <a:pt x="302" y="109"/>
                      <a:pt x="291" y="109"/>
                      <a:pt x="291" y="109"/>
                    </a:cubicBezTo>
                    <a:cubicBezTo>
                      <a:pt x="284" y="105"/>
                      <a:pt x="284" y="108"/>
                      <a:pt x="277" y="109"/>
                    </a:cubicBezTo>
                    <a:cubicBezTo>
                      <a:pt x="266" y="114"/>
                      <a:pt x="250" y="112"/>
                      <a:pt x="238" y="114"/>
                    </a:cubicBezTo>
                    <a:cubicBezTo>
                      <a:pt x="228" y="122"/>
                      <a:pt x="214" y="116"/>
                      <a:pt x="202" y="114"/>
                    </a:cubicBezTo>
                    <a:cubicBezTo>
                      <a:pt x="194" y="110"/>
                      <a:pt x="188" y="111"/>
                      <a:pt x="181" y="105"/>
                    </a:cubicBezTo>
                    <a:cubicBezTo>
                      <a:pt x="173" y="92"/>
                      <a:pt x="173" y="83"/>
                      <a:pt x="190" y="81"/>
                    </a:cubicBezTo>
                    <a:cubicBezTo>
                      <a:pt x="195" y="70"/>
                      <a:pt x="191" y="60"/>
                      <a:pt x="202" y="52"/>
                    </a:cubicBezTo>
                    <a:cubicBezTo>
                      <a:pt x="233" y="54"/>
                      <a:pt x="229" y="60"/>
                      <a:pt x="243" y="42"/>
                    </a:cubicBezTo>
                    <a:cubicBezTo>
                      <a:pt x="245" y="32"/>
                      <a:pt x="258" y="35"/>
                      <a:pt x="267" y="34"/>
                    </a:cubicBezTo>
                    <a:cubicBezTo>
                      <a:pt x="268" y="26"/>
                      <a:pt x="272" y="27"/>
                      <a:pt x="276" y="21"/>
                    </a:cubicBezTo>
                    <a:cubicBezTo>
                      <a:pt x="278" y="12"/>
                      <a:pt x="279" y="10"/>
                      <a:pt x="276" y="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5" name="Freeform 16"/>
              <p:cNvSpPr>
                <a:spLocks/>
              </p:cNvSpPr>
              <p:nvPr/>
            </p:nvSpPr>
            <p:spPr bwMode="auto">
              <a:xfrm>
                <a:off x="2230" y="293"/>
                <a:ext cx="407" cy="381"/>
              </a:xfrm>
              <a:custGeom>
                <a:avLst/>
                <a:gdLst>
                  <a:gd name="T0" fmla="*/ 5 w 407"/>
                  <a:gd name="T1" fmla="*/ 3 h 381"/>
                  <a:gd name="T2" fmla="*/ 38 w 407"/>
                  <a:gd name="T3" fmla="*/ 4 h 381"/>
                  <a:gd name="T4" fmla="*/ 68 w 407"/>
                  <a:gd name="T5" fmla="*/ 16 h 381"/>
                  <a:gd name="T6" fmla="*/ 83 w 407"/>
                  <a:gd name="T7" fmla="*/ 28 h 381"/>
                  <a:gd name="T8" fmla="*/ 92 w 407"/>
                  <a:gd name="T9" fmla="*/ 51 h 381"/>
                  <a:gd name="T10" fmla="*/ 115 w 407"/>
                  <a:gd name="T11" fmla="*/ 70 h 381"/>
                  <a:gd name="T12" fmla="*/ 142 w 407"/>
                  <a:gd name="T13" fmla="*/ 108 h 381"/>
                  <a:gd name="T14" fmla="*/ 173 w 407"/>
                  <a:gd name="T15" fmla="*/ 136 h 381"/>
                  <a:gd name="T16" fmla="*/ 200 w 407"/>
                  <a:gd name="T17" fmla="*/ 159 h 381"/>
                  <a:gd name="T18" fmla="*/ 208 w 407"/>
                  <a:gd name="T19" fmla="*/ 172 h 381"/>
                  <a:gd name="T20" fmla="*/ 241 w 407"/>
                  <a:gd name="T21" fmla="*/ 223 h 381"/>
                  <a:gd name="T22" fmla="*/ 262 w 407"/>
                  <a:gd name="T23" fmla="*/ 231 h 381"/>
                  <a:gd name="T24" fmla="*/ 274 w 407"/>
                  <a:gd name="T25" fmla="*/ 259 h 381"/>
                  <a:gd name="T26" fmla="*/ 278 w 407"/>
                  <a:gd name="T27" fmla="*/ 280 h 381"/>
                  <a:gd name="T28" fmla="*/ 263 w 407"/>
                  <a:gd name="T29" fmla="*/ 283 h 381"/>
                  <a:gd name="T30" fmla="*/ 286 w 407"/>
                  <a:gd name="T31" fmla="*/ 336 h 381"/>
                  <a:gd name="T32" fmla="*/ 344 w 407"/>
                  <a:gd name="T33" fmla="*/ 330 h 381"/>
                  <a:gd name="T34" fmla="*/ 383 w 407"/>
                  <a:gd name="T35" fmla="*/ 330 h 381"/>
                  <a:gd name="T36" fmla="*/ 397 w 407"/>
                  <a:gd name="T37" fmla="*/ 349 h 381"/>
                  <a:gd name="T38" fmla="*/ 407 w 407"/>
                  <a:gd name="T39" fmla="*/ 360 h 381"/>
                  <a:gd name="T40" fmla="*/ 386 w 407"/>
                  <a:gd name="T41" fmla="*/ 357 h 381"/>
                  <a:gd name="T42" fmla="*/ 353 w 407"/>
                  <a:gd name="T43" fmla="*/ 361 h 381"/>
                  <a:gd name="T44" fmla="*/ 332 w 407"/>
                  <a:gd name="T45" fmla="*/ 370 h 381"/>
                  <a:gd name="T46" fmla="*/ 305 w 407"/>
                  <a:gd name="T47" fmla="*/ 376 h 381"/>
                  <a:gd name="T48" fmla="*/ 292 w 407"/>
                  <a:gd name="T49" fmla="*/ 381 h 381"/>
                  <a:gd name="T50" fmla="*/ 278 w 407"/>
                  <a:gd name="T51" fmla="*/ 373 h 381"/>
                  <a:gd name="T52" fmla="*/ 274 w 407"/>
                  <a:gd name="T53" fmla="*/ 364 h 381"/>
                  <a:gd name="T54" fmla="*/ 265 w 407"/>
                  <a:gd name="T55" fmla="*/ 357 h 381"/>
                  <a:gd name="T56" fmla="*/ 248 w 407"/>
                  <a:gd name="T57" fmla="*/ 345 h 381"/>
                  <a:gd name="T58" fmla="*/ 224 w 407"/>
                  <a:gd name="T59" fmla="*/ 339 h 381"/>
                  <a:gd name="T60" fmla="*/ 214 w 407"/>
                  <a:gd name="T61" fmla="*/ 328 h 381"/>
                  <a:gd name="T62" fmla="*/ 212 w 407"/>
                  <a:gd name="T63" fmla="*/ 277 h 381"/>
                  <a:gd name="T64" fmla="*/ 232 w 407"/>
                  <a:gd name="T65" fmla="*/ 277 h 381"/>
                  <a:gd name="T66" fmla="*/ 250 w 407"/>
                  <a:gd name="T67" fmla="*/ 276 h 381"/>
                  <a:gd name="T68" fmla="*/ 239 w 407"/>
                  <a:gd name="T69" fmla="*/ 241 h 381"/>
                  <a:gd name="T70" fmla="*/ 221 w 407"/>
                  <a:gd name="T71" fmla="*/ 222 h 381"/>
                  <a:gd name="T72" fmla="*/ 197 w 407"/>
                  <a:gd name="T73" fmla="*/ 213 h 381"/>
                  <a:gd name="T74" fmla="*/ 179 w 407"/>
                  <a:gd name="T75" fmla="*/ 207 h 381"/>
                  <a:gd name="T76" fmla="*/ 148 w 407"/>
                  <a:gd name="T77" fmla="*/ 195 h 381"/>
                  <a:gd name="T78" fmla="*/ 131 w 407"/>
                  <a:gd name="T79" fmla="*/ 174 h 381"/>
                  <a:gd name="T80" fmla="*/ 107 w 407"/>
                  <a:gd name="T81" fmla="*/ 153 h 381"/>
                  <a:gd name="T82" fmla="*/ 98 w 407"/>
                  <a:gd name="T83" fmla="*/ 145 h 381"/>
                  <a:gd name="T84" fmla="*/ 77 w 407"/>
                  <a:gd name="T85" fmla="*/ 120 h 381"/>
                  <a:gd name="T86" fmla="*/ 59 w 407"/>
                  <a:gd name="T87" fmla="*/ 106 h 381"/>
                  <a:gd name="T88" fmla="*/ 34 w 407"/>
                  <a:gd name="T89" fmla="*/ 78 h 381"/>
                  <a:gd name="T90" fmla="*/ 17 w 407"/>
                  <a:gd name="T91" fmla="*/ 60 h 381"/>
                  <a:gd name="T92" fmla="*/ 2 w 407"/>
                  <a:gd name="T93" fmla="*/ 45 h 381"/>
                  <a:gd name="T94" fmla="*/ 5 w 407"/>
                  <a:gd name="T95" fmla="*/ 3 h 3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07"/>
                  <a:gd name="T145" fmla="*/ 0 h 381"/>
                  <a:gd name="T146" fmla="*/ 407 w 407"/>
                  <a:gd name="T147" fmla="*/ 381 h 3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07" h="381">
                    <a:moveTo>
                      <a:pt x="5" y="3"/>
                    </a:moveTo>
                    <a:cubicBezTo>
                      <a:pt x="15" y="0"/>
                      <a:pt x="27" y="3"/>
                      <a:pt x="38" y="4"/>
                    </a:cubicBezTo>
                    <a:cubicBezTo>
                      <a:pt x="48" y="8"/>
                      <a:pt x="58" y="14"/>
                      <a:pt x="68" y="16"/>
                    </a:cubicBezTo>
                    <a:cubicBezTo>
                      <a:pt x="76" y="19"/>
                      <a:pt x="77" y="24"/>
                      <a:pt x="83" y="28"/>
                    </a:cubicBezTo>
                    <a:cubicBezTo>
                      <a:pt x="86" y="35"/>
                      <a:pt x="87" y="46"/>
                      <a:pt x="92" y="51"/>
                    </a:cubicBezTo>
                    <a:cubicBezTo>
                      <a:pt x="98" y="58"/>
                      <a:pt x="110" y="63"/>
                      <a:pt x="115" y="70"/>
                    </a:cubicBezTo>
                    <a:cubicBezTo>
                      <a:pt x="123" y="83"/>
                      <a:pt x="128" y="100"/>
                      <a:pt x="142" y="108"/>
                    </a:cubicBezTo>
                    <a:cubicBezTo>
                      <a:pt x="150" y="119"/>
                      <a:pt x="159" y="134"/>
                      <a:pt x="173" y="136"/>
                    </a:cubicBezTo>
                    <a:cubicBezTo>
                      <a:pt x="179" y="146"/>
                      <a:pt x="191" y="152"/>
                      <a:pt x="200" y="159"/>
                    </a:cubicBezTo>
                    <a:cubicBezTo>
                      <a:pt x="202" y="164"/>
                      <a:pt x="205" y="168"/>
                      <a:pt x="208" y="172"/>
                    </a:cubicBezTo>
                    <a:cubicBezTo>
                      <a:pt x="210" y="184"/>
                      <a:pt x="231" y="215"/>
                      <a:pt x="241" y="223"/>
                    </a:cubicBezTo>
                    <a:cubicBezTo>
                      <a:pt x="245" y="229"/>
                      <a:pt x="262" y="231"/>
                      <a:pt x="262" y="231"/>
                    </a:cubicBezTo>
                    <a:cubicBezTo>
                      <a:pt x="266" y="240"/>
                      <a:pt x="268" y="251"/>
                      <a:pt x="274" y="259"/>
                    </a:cubicBezTo>
                    <a:cubicBezTo>
                      <a:pt x="275" y="266"/>
                      <a:pt x="277" y="272"/>
                      <a:pt x="278" y="280"/>
                    </a:cubicBezTo>
                    <a:cubicBezTo>
                      <a:pt x="276" y="301"/>
                      <a:pt x="273" y="289"/>
                      <a:pt x="263" y="283"/>
                    </a:cubicBezTo>
                    <a:cubicBezTo>
                      <a:pt x="260" y="319"/>
                      <a:pt x="260" y="321"/>
                      <a:pt x="286" y="336"/>
                    </a:cubicBezTo>
                    <a:cubicBezTo>
                      <a:pt x="307" y="334"/>
                      <a:pt x="323" y="331"/>
                      <a:pt x="344" y="330"/>
                    </a:cubicBezTo>
                    <a:cubicBezTo>
                      <a:pt x="358" y="325"/>
                      <a:pt x="369" y="326"/>
                      <a:pt x="383" y="330"/>
                    </a:cubicBezTo>
                    <a:cubicBezTo>
                      <a:pt x="388" y="337"/>
                      <a:pt x="390" y="344"/>
                      <a:pt x="397" y="349"/>
                    </a:cubicBezTo>
                    <a:cubicBezTo>
                      <a:pt x="401" y="356"/>
                      <a:pt x="405" y="352"/>
                      <a:pt x="407" y="360"/>
                    </a:cubicBezTo>
                    <a:cubicBezTo>
                      <a:pt x="399" y="366"/>
                      <a:pt x="394" y="359"/>
                      <a:pt x="386" y="357"/>
                    </a:cubicBezTo>
                    <a:cubicBezTo>
                      <a:pt x="372" y="358"/>
                      <a:pt x="365" y="359"/>
                      <a:pt x="353" y="361"/>
                    </a:cubicBezTo>
                    <a:cubicBezTo>
                      <a:pt x="344" y="365"/>
                      <a:pt x="344" y="369"/>
                      <a:pt x="332" y="370"/>
                    </a:cubicBezTo>
                    <a:cubicBezTo>
                      <a:pt x="324" y="374"/>
                      <a:pt x="305" y="376"/>
                      <a:pt x="305" y="376"/>
                    </a:cubicBezTo>
                    <a:cubicBezTo>
                      <a:pt x="301" y="378"/>
                      <a:pt x="296" y="379"/>
                      <a:pt x="292" y="381"/>
                    </a:cubicBezTo>
                    <a:cubicBezTo>
                      <a:pt x="287" y="379"/>
                      <a:pt x="283" y="376"/>
                      <a:pt x="278" y="373"/>
                    </a:cubicBezTo>
                    <a:cubicBezTo>
                      <a:pt x="276" y="370"/>
                      <a:pt x="276" y="367"/>
                      <a:pt x="274" y="364"/>
                    </a:cubicBezTo>
                    <a:cubicBezTo>
                      <a:pt x="272" y="361"/>
                      <a:pt x="265" y="357"/>
                      <a:pt x="265" y="357"/>
                    </a:cubicBezTo>
                    <a:cubicBezTo>
                      <a:pt x="261" y="351"/>
                      <a:pt x="255" y="346"/>
                      <a:pt x="248" y="345"/>
                    </a:cubicBezTo>
                    <a:cubicBezTo>
                      <a:pt x="241" y="340"/>
                      <a:pt x="232" y="341"/>
                      <a:pt x="224" y="339"/>
                    </a:cubicBezTo>
                    <a:cubicBezTo>
                      <a:pt x="219" y="335"/>
                      <a:pt x="215" y="335"/>
                      <a:pt x="214" y="328"/>
                    </a:cubicBezTo>
                    <a:cubicBezTo>
                      <a:pt x="214" y="313"/>
                      <a:pt x="218" y="292"/>
                      <a:pt x="212" y="277"/>
                    </a:cubicBezTo>
                    <a:cubicBezTo>
                      <a:pt x="217" y="266"/>
                      <a:pt x="224" y="275"/>
                      <a:pt x="232" y="277"/>
                    </a:cubicBezTo>
                    <a:cubicBezTo>
                      <a:pt x="238" y="277"/>
                      <a:pt x="244" y="278"/>
                      <a:pt x="250" y="276"/>
                    </a:cubicBezTo>
                    <a:cubicBezTo>
                      <a:pt x="258" y="273"/>
                      <a:pt x="247" y="246"/>
                      <a:pt x="239" y="241"/>
                    </a:cubicBezTo>
                    <a:cubicBezTo>
                      <a:pt x="234" y="234"/>
                      <a:pt x="230" y="224"/>
                      <a:pt x="221" y="222"/>
                    </a:cubicBezTo>
                    <a:cubicBezTo>
                      <a:pt x="214" y="219"/>
                      <a:pt x="204" y="214"/>
                      <a:pt x="197" y="213"/>
                    </a:cubicBezTo>
                    <a:cubicBezTo>
                      <a:pt x="191" y="209"/>
                      <a:pt x="186" y="208"/>
                      <a:pt x="179" y="207"/>
                    </a:cubicBezTo>
                    <a:cubicBezTo>
                      <a:pt x="165" y="196"/>
                      <a:pt x="172" y="196"/>
                      <a:pt x="148" y="195"/>
                    </a:cubicBezTo>
                    <a:cubicBezTo>
                      <a:pt x="143" y="187"/>
                      <a:pt x="139" y="179"/>
                      <a:pt x="131" y="174"/>
                    </a:cubicBezTo>
                    <a:cubicBezTo>
                      <a:pt x="127" y="167"/>
                      <a:pt x="114" y="154"/>
                      <a:pt x="107" y="153"/>
                    </a:cubicBezTo>
                    <a:cubicBezTo>
                      <a:pt x="101" y="143"/>
                      <a:pt x="108" y="153"/>
                      <a:pt x="98" y="145"/>
                    </a:cubicBezTo>
                    <a:cubicBezTo>
                      <a:pt x="89" y="138"/>
                      <a:pt x="87" y="126"/>
                      <a:pt x="77" y="120"/>
                    </a:cubicBezTo>
                    <a:cubicBezTo>
                      <a:pt x="72" y="114"/>
                      <a:pt x="66" y="110"/>
                      <a:pt x="59" y="106"/>
                    </a:cubicBezTo>
                    <a:cubicBezTo>
                      <a:pt x="52" y="96"/>
                      <a:pt x="41" y="88"/>
                      <a:pt x="34" y="78"/>
                    </a:cubicBezTo>
                    <a:cubicBezTo>
                      <a:pt x="29" y="70"/>
                      <a:pt x="27" y="62"/>
                      <a:pt x="17" y="60"/>
                    </a:cubicBezTo>
                    <a:cubicBezTo>
                      <a:pt x="10" y="55"/>
                      <a:pt x="7" y="52"/>
                      <a:pt x="2" y="45"/>
                    </a:cubicBezTo>
                    <a:cubicBezTo>
                      <a:pt x="0" y="31"/>
                      <a:pt x="0" y="17"/>
                      <a:pt x="5" y="3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6" name="Freeform 17"/>
              <p:cNvSpPr>
                <a:spLocks/>
              </p:cNvSpPr>
              <p:nvPr/>
            </p:nvSpPr>
            <p:spPr bwMode="auto">
              <a:xfrm>
                <a:off x="1793" y="228"/>
                <a:ext cx="199" cy="252"/>
              </a:xfrm>
              <a:custGeom>
                <a:avLst/>
                <a:gdLst>
                  <a:gd name="T0" fmla="*/ 159 w 199"/>
                  <a:gd name="T1" fmla="*/ 26 h 252"/>
                  <a:gd name="T2" fmla="*/ 145 w 199"/>
                  <a:gd name="T3" fmla="*/ 18 h 252"/>
                  <a:gd name="T4" fmla="*/ 126 w 199"/>
                  <a:gd name="T5" fmla="*/ 0 h 252"/>
                  <a:gd name="T6" fmla="*/ 88 w 199"/>
                  <a:gd name="T7" fmla="*/ 6 h 252"/>
                  <a:gd name="T8" fmla="*/ 67 w 199"/>
                  <a:gd name="T9" fmla="*/ 42 h 252"/>
                  <a:gd name="T10" fmla="*/ 49 w 199"/>
                  <a:gd name="T11" fmla="*/ 62 h 252"/>
                  <a:gd name="T12" fmla="*/ 40 w 199"/>
                  <a:gd name="T13" fmla="*/ 77 h 252"/>
                  <a:gd name="T14" fmla="*/ 28 w 199"/>
                  <a:gd name="T15" fmla="*/ 81 h 252"/>
                  <a:gd name="T16" fmla="*/ 16 w 199"/>
                  <a:gd name="T17" fmla="*/ 90 h 252"/>
                  <a:gd name="T18" fmla="*/ 7 w 199"/>
                  <a:gd name="T19" fmla="*/ 104 h 252"/>
                  <a:gd name="T20" fmla="*/ 19 w 199"/>
                  <a:gd name="T21" fmla="*/ 132 h 252"/>
                  <a:gd name="T22" fmla="*/ 61 w 199"/>
                  <a:gd name="T23" fmla="*/ 168 h 252"/>
                  <a:gd name="T24" fmla="*/ 81 w 199"/>
                  <a:gd name="T25" fmla="*/ 189 h 252"/>
                  <a:gd name="T26" fmla="*/ 96 w 199"/>
                  <a:gd name="T27" fmla="*/ 207 h 252"/>
                  <a:gd name="T28" fmla="*/ 108 w 199"/>
                  <a:gd name="T29" fmla="*/ 225 h 252"/>
                  <a:gd name="T30" fmla="*/ 132 w 199"/>
                  <a:gd name="T31" fmla="*/ 252 h 252"/>
                  <a:gd name="T32" fmla="*/ 159 w 199"/>
                  <a:gd name="T33" fmla="*/ 243 h 252"/>
                  <a:gd name="T34" fmla="*/ 144 w 199"/>
                  <a:gd name="T35" fmla="*/ 227 h 252"/>
                  <a:gd name="T36" fmla="*/ 132 w 199"/>
                  <a:gd name="T37" fmla="*/ 215 h 252"/>
                  <a:gd name="T38" fmla="*/ 135 w 199"/>
                  <a:gd name="T39" fmla="*/ 182 h 252"/>
                  <a:gd name="T40" fmla="*/ 156 w 199"/>
                  <a:gd name="T41" fmla="*/ 201 h 252"/>
                  <a:gd name="T42" fmla="*/ 177 w 199"/>
                  <a:gd name="T43" fmla="*/ 207 h 252"/>
                  <a:gd name="T44" fmla="*/ 195 w 199"/>
                  <a:gd name="T45" fmla="*/ 206 h 252"/>
                  <a:gd name="T46" fmla="*/ 187 w 199"/>
                  <a:gd name="T47" fmla="*/ 195 h 252"/>
                  <a:gd name="T48" fmla="*/ 157 w 199"/>
                  <a:gd name="T49" fmla="*/ 167 h 252"/>
                  <a:gd name="T50" fmla="*/ 108 w 199"/>
                  <a:gd name="T51" fmla="*/ 158 h 252"/>
                  <a:gd name="T52" fmla="*/ 105 w 199"/>
                  <a:gd name="T53" fmla="*/ 132 h 252"/>
                  <a:gd name="T54" fmla="*/ 82 w 199"/>
                  <a:gd name="T55" fmla="*/ 98 h 252"/>
                  <a:gd name="T56" fmla="*/ 136 w 199"/>
                  <a:gd name="T57" fmla="*/ 98 h 252"/>
                  <a:gd name="T58" fmla="*/ 144 w 199"/>
                  <a:gd name="T59" fmla="*/ 96 h 252"/>
                  <a:gd name="T60" fmla="*/ 130 w 199"/>
                  <a:gd name="T61" fmla="*/ 71 h 252"/>
                  <a:gd name="T62" fmla="*/ 124 w 199"/>
                  <a:gd name="T63" fmla="*/ 44 h 252"/>
                  <a:gd name="T64" fmla="*/ 156 w 199"/>
                  <a:gd name="T65" fmla="*/ 32 h 252"/>
                  <a:gd name="T66" fmla="*/ 159 w 199"/>
                  <a:gd name="T67" fmla="*/ 26 h 2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9"/>
                  <a:gd name="T103" fmla="*/ 0 h 252"/>
                  <a:gd name="T104" fmla="*/ 199 w 199"/>
                  <a:gd name="T105" fmla="*/ 252 h 2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9" h="252">
                    <a:moveTo>
                      <a:pt x="159" y="26"/>
                    </a:moveTo>
                    <a:cubicBezTo>
                      <a:pt x="154" y="23"/>
                      <a:pt x="150" y="21"/>
                      <a:pt x="145" y="18"/>
                    </a:cubicBezTo>
                    <a:cubicBezTo>
                      <a:pt x="138" y="9"/>
                      <a:pt x="136" y="5"/>
                      <a:pt x="126" y="0"/>
                    </a:cubicBezTo>
                    <a:cubicBezTo>
                      <a:pt x="114" y="5"/>
                      <a:pt x="101" y="3"/>
                      <a:pt x="88" y="6"/>
                    </a:cubicBezTo>
                    <a:cubicBezTo>
                      <a:pt x="86" y="18"/>
                      <a:pt x="75" y="32"/>
                      <a:pt x="67" y="42"/>
                    </a:cubicBezTo>
                    <a:cubicBezTo>
                      <a:pt x="65" y="50"/>
                      <a:pt x="55" y="55"/>
                      <a:pt x="49" y="62"/>
                    </a:cubicBezTo>
                    <a:cubicBezTo>
                      <a:pt x="45" y="66"/>
                      <a:pt x="44" y="73"/>
                      <a:pt x="40" y="77"/>
                    </a:cubicBezTo>
                    <a:cubicBezTo>
                      <a:pt x="37" y="80"/>
                      <a:pt x="32" y="80"/>
                      <a:pt x="28" y="81"/>
                    </a:cubicBezTo>
                    <a:cubicBezTo>
                      <a:pt x="23" y="84"/>
                      <a:pt x="20" y="85"/>
                      <a:pt x="16" y="90"/>
                    </a:cubicBezTo>
                    <a:cubicBezTo>
                      <a:pt x="15" y="97"/>
                      <a:pt x="10" y="98"/>
                      <a:pt x="7" y="104"/>
                    </a:cubicBezTo>
                    <a:cubicBezTo>
                      <a:pt x="4" y="121"/>
                      <a:pt x="0" y="130"/>
                      <a:pt x="19" y="132"/>
                    </a:cubicBezTo>
                    <a:cubicBezTo>
                      <a:pt x="34" y="138"/>
                      <a:pt x="36" y="164"/>
                      <a:pt x="61" y="168"/>
                    </a:cubicBezTo>
                    <a:cubicBezTo>
                      <a:pt x="68" y="175"/>
                      <a:pt x="73" y="184"/>
                      <a:pt x="81" y="189"/>
                    </a:cubicBezTo>
                    <a:cubicBezTo>
                      <a:pt x="86" y="195"/>
                      <a:pt x="91" y="201"/>
                      <a:pt x="96" y="207"/>
                    </a:cubicBezTo>
                    <a:cubicBezTo>
                      <a:pt x="97" y="215"/>
                      <a:pt x="100" y="223"/>
                      <a:pt x="108" y="225"/>
                    </a:cubicBezTo>
                    <a:cubicBezTo>
                      <a:pt x="114" y="236"/>
                      <a:pt x="118" y="249"/>
                      <a:pt x="132" y="252"/>
                    </a:cubicBezTo>
                    <a:cubicBezTo>
                      <a:pt x="159" y="251"/>
                      <a:pt x="144" y="252"/>
                      <a:pt x="159" y="243"/>
                    </a:cubicBezTo>
                    <a:cubicBezTo>
                      <a:pt x="156" y="236"/>
                      <a:pt x="144" y="227"/>
                      <a:pt x="144" y="227"/>
                    </a:cubicBezTo>
                    <a:cubicBezTo>
                      <a:pt x="141" y="222"/>
                      <a:pt x="132" y="215"/>
                      <a:pt x="132" y="215"/>
                    </a:cubicBezTo>
                    <a:cubicBezTo>
                      <a:pt x="127" y="206"/>
                      <a:pt x="122" y="185"/>
                      <a:pt x="135" y="182"/>
                    </a:cubicBezTo>
                    <a:cubicBezTo>
                      <a:pt x="148" y="184"/>
                      <a:pt x="143" y="199"/>
                      <a:pt x="156" y="201"/>
                    </a:cubicBezTo>
                    <a:cubicBezTo>
                      <a:pt x="162" y="204"/>
                      <a:pt x="170" y="206"/>
                      <a:pt x="177" y="207"/>
                    </a:cubicBezTo>
                    <a:cubicBezTo>
                      <a:pt x="183" y="207"/>
                      <a:pt x="190" y="209"/>
                      <a:pt x="195" y="206"/>
                    </a:cubicBezTo>
                    <a:cubicBezTo>
                      <a:pt x="199" y="204"/>
                      <a:pt x="190" y="199"/>
                      <a:pt x="187" y="195"/>
                    </a:cubicBezTo>
                    <a:cubicBezTo>
                      <a:pt x="179" y="184"/>
                      <a:pt x="171" y="169"/>
                      <a:pt x="157" y="167"/>
                    </a:cubicBezTo>
                    <a:cubicBezTo>
                      <a:pt x="137" y="170"/>
                      <a:pt x="121" y="175"/>
                      <a:pt x="108" y="158"/>
                    </a:cubicBezTo>
                    <a:cubicBezTo>
                      <a:pt x="107" y="149"/>
                      <a:pt x="109" y="140"/>
                      <a:pt x="105" y="132"/>
                    </a:cubicBezTo>
                    <a:cubicBezTo>
                      <a:pt x="99" y="119"/>
                      <a:pt x="88" y="110"/>
                      <a:pt x="82" y="98"/>
                    </a:cubicBezTo>
                    <a:cubicBezTo>
                      <a:pt x="79" y="81"/>
                      <a:pt x="123" y="96"/>
                      <a:pt x="136" y="98"/>
                    </a:cubicBezTo>
                    <a:cubicBezTo>
                      <a:pt x="139" y="97"/>
                      <a:pt x="142" y="98"/>
                      <a:pt x="144" y="96"/>
                    </a:cubicBezTo>
                    <a:cubicBezTo>
                      <a:pt x="146" y="94"/>
                      <a:pt x="132" y="74"/>
                      <a:pt x="130" y="71"/>
                    </a:cubicBezTo>
                    <a:cubicBezTo>
                      <a:pt x="128" y="62"/>
                      <a:pt x="127" y="53"/>
                      <a:pt x="124" y="44"/>
                    </a:cubicBezTo>
                    <a:cubicBezTo>
                      <a:pt x="128" y="29"/>
                      <a:pt x="142" y="35"/>
                      <a:pt x="156" y="32"/>
                    </a:cubicBezTo>
                    <a:cubicBezTo>
                      <a:pt x="159" y="27"/>
                      <a:pt x="159" y="29"/>
                      <a:pt x="159" y="26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7" name="Freeform 18"/>
              <p:cNvSpPr>
                <a:spLocks/>
              </p:cNvSpPr>
              <p:nvPr/>
            </p:nvSpPr>
            <p:spPr bwMode="auto">
              <a:xfrm>
                <a:off x="1960" y="264"/>
                <a:ext cx="50" cy="66"/>
              </a:xfrm>
              <a:custGeom>
                <a:avLst/>
                <a:gdLst>
                  <a:gd name="T0" fmla="*/ 14 w 50"/>
                  <a:gd name="T1" fmla="*/ 5 h 66"/>
                  <a:gd name="T2" fmla="*/ 5 w 50"/>
                  <a:gd name="T3" fmla="*/ 18 h 66"/>
                  <a:gd name="T4" fmla="*/ 10 w 50"/>
                  <a:gd name="T5" fmla="*/ 35 h 66"/>
                  <a:gd name="T6" fmla="*/ 19 w 50"/>
                  <a:gd name="T7" fmla="*/ 48 h 66"/>
                  <a:gd name="T8" fmla="*/ 40 w 50"/>
                  <a:gd name="T9" fmla="*/ 23 h 66"/>
                  <a:gd name="T10" fmla="*/ 26 w 50"/>
                  <a:gd name="T11" fmla="*/ 0 h 66"/>
                  <a:gd name="T12" fmla="*/ 14 w 50"/>
                  <a:gd name="T13" fmla="*/ 5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66"/>
                  <a:gd name="T23" fmla="*/ 50 w 50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66">
                    <a:moveTo>
                      <a:pt x="14" y="5"/>
                    </a:moveTo>
                    <a:cubicBezTo>
                      <a:pt x="10" y="11"/>
                      <a:pt x="11" y="13"/>
                      <a:pt x="5" y="18"/>
                    </a:cubicBezTo>
                    <a:cubicBezTo>
                      <a:pt x="3" y="27"/>
                      <a:pt x="0" y="31"/>
                      <a:pt x="10" y="35"/>
                    </a:cubicBezTo>
                    <a:cubicBezTo>
                      <a:pt x="18" y="46"/>
                      <a:pt x="8" y="66"/>
                      <a:pt x="19" y="48"/>
                    </a:cubicBezTo>
                    <a:cubicBezTo>
                      <a:pt x="21" y="35"/>
                      <a:pt x="27" y="25"/>
                      <a:pt x="40" y="23"/>
                    </a:cubicBezTo>
                    <a:cubicBezTo>
                      <a:pt x="50" y="18"/>
                      <a:pt x="32" y="4"/>
                      <a:pt x="26" y="0"/>
                    </a:cubicBezTo>
                    <a:cubicBezTo>
                      <a:pt x="22" y="3"/>
                      <a:pt x="19" y="7"/>
                      <a:pt x="14" y="5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8" name="Freeform 19"/>
              <p:cNvSpPr>
                <a:spLocks/>
              </p:cNvSpPr>
              <p:nvPr/>
            </p:nvSpPr>
            <p:spPr bwMode="auto">
              <a:xfrm>
                <a:off x="1926" y="346"/>
                <a:ext cx="164" cy="127"/>
              </a:xfrm>
              <a:custGeom>
                <a:avLst/>
                <a:gdLst>
                  <a:gd name="T0" fmla="*/ 66 w 164"/>
                  <a:gd name="T1" fmla="*/ 19 h 127"/>
                  <a:gd name="T2" fmla="*/ 51 w 164"/>
                  <a:gd name="T3" fmla="*/ 5 h 127"/>
                  <a:gd name="T4" fmla="*/ 6 w 164"/>
                  <a:gd name="T5" fmla="*/ 7 h 127"/>
                  <a:gd name="T6" fmla="*/ 8 w 164"/>
                  <a:gd name="T7" fmla="*/ 29 h 127"/>
                  <a:gd name="T8" fmla="*/ 17 w 164"/>
                  <a:gd name="T9" fmla="*/ 28 h 127"/>
                  <a:gd name="T10" fmla="*/ 44 w 164"/>
                  <a:gd name="T11" fmla="*/ 19 h 127"/>
                  <a:gd name="T12" fmla="*/ 65 w 164"/>
                  <a:gd name="T13" fmla="*/ 25 h 127"/>
                  <a:gd name="T14" fmla="*/ 72 w 164"/>
                  <a:gd name="T15" fmla="*/ 37 h 127"/>
                  <a:gd name="T16" fmla="*/ 83 w 164"/>
                  <a:gd name="T17" fmla="*/ 41 h 127"/>
                  <a:gd name="T18" fmla="*/ 105 w 164"/>
                  <a:gd name="T19" fmla="*/ 59 h 127"/>
                  <a:gd name="T20" fmla="*/ 131 w 164"/>
                  <a:gd name="T21" fmla="*/ 65 h 127"/>
                  <a:gd name="T22" fmla="*/ 149 w 164"/>
                  <a:gd name="T23" fmla="*/ 67 h 127"/>
                  <a:gd name="T24" fmla="*/ 155 w 164"/>
                  <a:gd name="T25" fmla="*/ 89 h 127"/>
                  <a:gd name="T26" fmla="*/ 143 w 164"/>
                  <a:gd name="T27" fmla="*/ 127 h 127"/>
                  <a:gd name="T28" fmla="*/ 132 w 164"/>
                  <a:gd name="T29" fmla="*/ 109 h 127"/>
                  <a:gd name="T30" fmla="*/ 122 w 164"/>
                  <a:gd name="T31" fmla="*/ 92 h 127"/>
                  <a:gd name="T32" fmla="*/ 132 w 164"/>
                  <a:gd name="T33" fmla="*/ 77 h 127"/>
                  <a:gd name="T34" fmla="*/ 140 w 164"/>
                  <a:gd name="T35" fmla="*/ 65 h 127"/>
                  <a:gd name="T36" fmla="*/ 126 w 164"/>
                  <a:gd name="T37" fmla="*/ 62 h 127"/>
                  <a:gd name="T38" fmla="*/ 105 w 164"/>
                  <a:gd name="T39" fmla="*/ 61 h 127"/>
                  <a:gd name="T40" fmla="*/ 107 w 164"/>
                  <a:gd name="T41" fmla="*/ 52 h 127"/>
                  <a:gd name="T42" fmla="*/ 122 w 164"/>
                  <a:gd name="T43" fmla="*/ 46 h 127"/>
                  <a:gd name="T44" fmla="*/ 144 w 164"/>
                  <a:gd name="T45" fmla="*/ 44 h 127"/>
                  <a:gd name="T46" fmla="*/ 152 w 164"/>
                  <a:gd name="T47" fmla="*/ 34 h 127"/>
                  <a:gd name="T48" fmla="*/ 164 w 164"/>
                  <a:gd name="T49" fmla="*/ 16 h 127"/>
                  <a:gd name="T50" fmla="*/ 153 w 164"/>
                  <a:gd name="T51" fmla="*/ 4 h 127"/>
                  <a:gd name="T52" fmla="*/ 134 w 164"/>
                  <a:gd name="T53" fmla="*/ 5 h 127"/>
                  <a:gd name="T54" fmla="*/ 128 w 164"/>
                  <a:gd name="T55" fmla="*/ 22 h 127"/>
                  <a:gd name="T56" fmla="*/ 102 w 164"/>
                  <a:gd name="T57" fmla="*/ 35 h 127"/>
                  <a:gd name="T58" fmla="*/ 92 w 164"/>
                  <a:gd name="T59" fmla="*/ 58 h 1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4"/>
                  <a:gd name="T91" fmla="*/ 0 h 127"/>
                  <a:gd name="T92" fmla="*/ 164 w 164"/>
                  <a:gd name="T93" fmla="*/ 127 h 1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4" h="127">
                    <a:moveTo>
                      <a:pt x="66" y="19"/>
                    </a:moveTo>
                    <a:cubicBezTo>
                      <a:pt x="65" y="12"/>
                      <a:pt x="58" y="7"/>
                      <a:pt x="51" y="5"/>
                    </a:cubicBezTo>
                    <a:cubicBezTo>
                      <a:pt x="36" y="6"/>
                      <a:pt x="19" y="0"/>
                      <a:pt x="6" y="7"/>
                    </a:cubicBezTo>
                    <a:cubicBezTo>
                      <a:pt x="0" y="11"/>
                      <a:pt x="5" y="22"/>
                      <a:pt x="8" y="29"/>
                    </a:cubicBezTo>
                    <a:cubicBezTo>
                      <a:pt x="9" y="32"/>
                      <a:pt x="14" y="28"/>
                      <a:pt x="17" y="28"/>
                    </a:cubicBezTo>
                    <a:cubicBezTo>
                      <a:pt x="25" y="24"/>
                      <a:pt x="36" y="20"/>
                      <a:pt x="44" y="19"/>
                    </a:cubicBezTo>
                    <a:cubicBezTo>
                      <a:pt x="55" y="20"/>
                      <a:pt x="57" y="20"/>
                      <a:pt x="65" y="25"/>
                    </a:cubicBezTo>
                    <a:cubicBezTo>
                      <a:pt x="74" y="18"/>
                      <a:pt x="69" y="31"/>
                      <a:pt x="72" y="37"/>
                    </a:cubicBezTo>
                    <a:cubicBezTo>
                      <a:pt x="73" y="40"/>
                      <a:pt x="81" y="41"/>
                      <a:pt x="83" y="41"/>
                    </a:cubicBezTo>
                    <a:cubicBezTo>
                      <a:pt x="89" y="51"/>
                      <a:pt x="94" y="57"/>
                      <a:pt x="105" y="59"/>
                    </a:cubicBezTo>
                    <a:cubicBezTo>
                      <a:pt x="114" y="62"/>
                      <a:pt x="122" y="64"/>
                      <a:pt x="131" y="65"/>
                    </a:cubicBezTo>
                    <a:cubicBezTo>
                      <a:pt x="137" y="68"/>
                      <a:pt x="142" y="65"/>
                      <a:pt x="149" y="67"/>
                    </a:cubicBezTo>
                    <a:cubicBezTo>
                      <a:pt x="150" y="75"/>
                      <a:pt x="155" y="89"/>
                      <a:pt x="155" y="89"/>
                    </a:cubicBezTo>
                    <a:cubicBezTo>
                      <a:pt x="156" y="107"/>
                      <a:pt x="162" y="118"/>
                      <a:pt x="143" y="127"/>
                    </a:cubicBezTo>
                    <a:cubicBezTo>
                      <a:pt x="139" y="121"/>
                      <a:pt x="136" y="115"/>
                      <a:pt x="132" y="109"/>
                    </a:cubicBezTo>
                    <a:cubicBezTo>
                      <a:pt x="131" y="102"/>
                      <a:pt x="128" y="96"/>
                      <a:pt x="122" y="92"/>
                    </a:cubicBezTo>
                    <a:cubicBezTo>
                      <a:pt x="118" y="84"/>
                      <a:pt x="126" y="81"/>
                      <a:pt x="132" y="77"/>
                    </a:cubicBezTo>
                    <a:cubicBezTo>
                      <a:pt x="135" y="71"/>
                      <a:pt x="134" y="69"/>
                      <a:pt x="140" y="65"/>
                    </a:cubicBezTo>
                    <a:cubicBezTo>
                      <a:pt x="134" y="64"/>
                      <a:pt x="133" y="61"/>
                      <a:pt x="126" y="62"/>
                    </a:cubicBezTo>
                    <a:cubicBezTo>
                      <a:pt x="119" y="62"/>
                      <a:pt x="112" y="63"/>
                      <a:pt x="105" y="61"/>
                    </a:cubicBezTo>
                    <a:cubicBezTo>
                      <a:pt x="100" y="60"/>
                      <a:pt x="107" y="52"/>
                      <a:pt x="107" y="52"/>
                    </a:cubicBezTo>
                    <a:cubicBezTo>
                      <a:pt x="111" y="48"/>
                      <a:pt x="116" y="47"/>
                      <a:pt x="122" y="46"/>
                    </a:cubicBezTo>
                    <a:cubicBezTo>
                      <a:pt x="129" y="45"/>
                      <a:pt x="137" y="45"/>
                      <a:pt x="144" y="44"/>
                    </a:cubicBezTo>
                    <a:cubicBezTo>
                      <a:pt x="151" y="43"/>
                      <a:pt x="149" y="40"/>
                      <a:pt x="152" y="34"/>
                    </a:cubicBezTo>
                    <a:cubicBezTo>
                      <a:pt x="153" y="26"/>
                      <a:pt x="160" y="24"/>
                      <a:pt x="164" y="16"/>
                    </a:cubicBezTo>
                    <a:cubicBezTo>
                      <a:pt x="162" y="9"/>
                      <a:pt x="161" y="6"/>
                      <a:pt x="153" y="4"/>
                    </a:cubicBezTo>
                    <a:cubicBezTo>
                      <a:pt x="147" y="4"/>
                      <a:pt x="140" y="3"/>
                      <a:pt x="134" y="5"/>
                    </a:cubicBezTo>
                    <a:cubicBezTo>
                      <a:pt x="129" y="6"/>
                      <a:pt x="130" y="19"/>
                      <a:pt x="128" y="22"/>
                    </a:cubicBezTo>
                    <a:cubicBezTo>
                      <a:pt x="124" y="27"/>
                      <a:pt x="108" y="34"/>
                      <a:pt x="102" y="35"/>
                    </a:cubicBezTo>
                    <a:cubicBezTo>
                      <a:pt x="94" y="45"/>
                      <a:pt x="92" y="44"/>
                      <a:pt x="92" y="58"/>
                    </a:cubicBezTo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49" name="Freeform 20"/>
              <p:cNvSpPr>
                <a:spLocks/>
              </p:cNvSpPr>
              <p:nvPr/>
            </p:nvSpPr>
            <p:spPr bwMode="auto">
              <a:xfrm>
                <a:off x="2149" y="302"/>
                <a:ext cx="41" cy="56"/>
              </a:xfrm>
              <a:custGeom>
                <a:avLst/>
                <a:gdLst>
                  <a:gd name="T0" fmla="*/ 23 w 41"/>
                  <a:gd name="T1" fmla="*/ 9 h 56"/>
                  <a:gd name="T2" fmla="*/ 26 w 41"/>
                  <a:gd name="T3" fmla="*/ 1 h 56"/>
                  <a:gd name="T4" fmla="*/ 19 w 41"/>
                  <a:gd name="T5" fmla="*/ 3 h 56"/>
                  <a:gd name="T6" fmla="*/ 4 w 41"/>
                  <a:gd name="T7" fmla="*/ 4 h 56"/>
                  <a:gd name="T8" fmla="*/ 17 w 41"/>
                  <a:gd name="T9" fmla="*/ 24 h 56"/>
                  <a:gd name="T10" fmla="*/ 35 w 41"/>
                  <a:gd name="T11" fmla="*/ 39 h 56"/>
                  <a:gd name="T12" fmla="*/ 40 w 41"/>
                  <a:gd name="T13" fmla="*/ 46 h 56"/>
                  <a:gd name="T14" fmla="*/ 32 w 41"/>
                  <a:gd name="T15" fmla="*/ 30 h 56"/>
                  <a:gd name="T16" fmla="*/ 23 w 41"/>
                  <a:gd name="T17" fmla="*/ 9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56"/>
                  <a:gd name="T29" fmla="*/ 41 w 41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56">
                    <a:moveTo>
                      <a:pt x="23" y="9"/>
                    </a:moveTo>
                    <a:cubicBezTo>
                      <a:pt x="23" y="9"/>
                      <a:pt x="36" y="6"/>
                      <a:pt x="26" y="1"/>
                    </a:cubicBezTo>
                    <a:cubicBezTo>
                      <a:pt x="24" y="0"/>
                      <a:pt x="21" y="3"/>
                      <a:pt x="19" y="3"/>
                    </a:cubicBezTo>
                    <a:cubicBezTo>
                      <a:pt x="14" y="4"/>
                      <a:pt x="9" y="4"/>
                      <a:pt x="4" y="4"/>
                    </a:cubicBezTo>
                    <a:cubicBezTo>
                      <a:pt x="0" y="14"/>
                      <a:pt x="10" y="19"/>
                      <a:pt x="17" y="24"/>
                    </a:cubicBezTo>
                    <a:cubicBezTo>
                      <a:pt x="24" y="38"/>
                      <a:pt x="12" y="36"/>
                      <a:pt x="35" y="39"/>
                    </a:cubicBezTo>
                    <a:cubicBezTo>
                      <a:pt x="36" y="44"/>
                      <a:pt x="36" y="56"/>
                      <a:pt x="40" y="46"/>
                    </a:cubicBezTo>
                    <a:cubicBezTo>
                      <a:pt x="41" y="39"/>
                      <a:pt x="39" y="31"/>
                      <a:pt x="32" y="30"/>
                    </a:cubicBezTo>
                    <a:cubicBezTo>
                      <a:pt x="26" y="20"/>
                      <a:pt x="23" y="22"/>
                      <a:pt x="23" y="9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0" name="Freeform 21"/>
              <p:cNvSpPr>
                <a:spLocks/>
              </p:cNvSpPr>
              <p:nvPr/>
            </p:nvSpPr>
            <p:spPr bwMode="auto">
              <a:xfrm>
                <a:off x="2009" y="653"/>
                <a:ext cx="139" cy="92"/>
              </a:xfrm>
              <a:custGeom>
                <a:avLst/>
                <a:gdLst>
                  <a:gd name="T0" fmla="*/ 139 w 139"/>
                  <a:gd name="T1" fmla="*/ 90 h 92"/>
                  <a:gd name="T2" fmla="*/ 109 w 139"/>
                  <a:gd name="T3" fmla="*/ 60 h 92"/>
                  <a:gd name="T4" fmla="*/ 97 w 139"/>
                  <a:gd name="T5" fmla="*/ 52 h 92"/>
                  <a:gd name="T6" fmla="*/ 88 w 139"/>
                  <a:gd name="T7" fmla="*/ 45 h 92"/>
                  <a:gd name="T8" fmla="*/ 79 w 139"/>
                  <a:gd name="T9" fmla="*/ 63 h 92"/>
                  <a:gd name="T10" fmla="*/ 54 w 139"/>
                  <a:gd name="T11" fmla="*/ 36 h 92"/>
                  <a:gd name="T12" fmla="*/ 13 w 139"/>
                  <a:gd name="T13" fmla="*/ 0 h 92"/>
                  <a:gd name="T14" fmla="*/ 40 w 139"/>
                  <a:gd name="T15" fmla="*/ 30 h 92"/>
                  <a:gd name="T16" fmla="*/ 75 w 139"/>
                  <a:gd name="T17" fmla="*/ 79 h 92"/>
                  <a:gd name="T18" fmla="*/ 88 w 139"/>
                  <a:gd name="T19" fmla="*/ 64 h 92"/>
                  <a:gd name="T20" fmla="*/ 105 w 139"/>
                  <a:gd name="T21" fmla="*/ 64 h 92"/>
                  <a:gd name="T22" fmla="*/ 117 w 139"/>
                  <a:gd name="T23" fmla="*/ 78 h 92"/>
                  <a:gd name="T24" fmla="*/ 129 w 139"/>
                  <a:gd name="T25" fmla="*/ 85 h 92"/>
                  <a:gd name="T26" fmla="*/ 139 w 139"/>
                  <a:gd name="T27" fmla="*/ 9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9"/>
                  <a:gd name="T43" fmla="*/ 0 h 92"/>
                  <a:gd name="T44" fmla="*/ 139 w 139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9" h="92">
                    <a:moveTo>
                      <a:pt x="139" y="90"/>
                    </a:moveTo>
                    <a:cubicBezTo>
                      <a:pt x="137" y="79"/>
                      <a:pt x="120" y="62"/>
                      <a:pt x="109" y="60"/>
                    </a:cubicBezTo>
                    <a:cubicBezTo>
                      <a:pt x="103" y="57"/>
                      <a:pt x="102" y="57"/>
                      <a:pt x="97" y="52"/>
                    </a:cubicBezTo>
                    <a:cubicBezTo>
                      <a:pt x="94" y="49"/>
                      <a:pt x="88" y="45"/>
                      <a:pt x="88" y="45"/>
                    </a:cubicBezTo>
                    <a:cubicBezTo>
                      <a:pt x="79" y="29"/>
                      <a:pt x="79" y="59"/>
                      <a:pt x="79" y="63"/>
                    </a:cubicBezTo>
                    <a:cubicBezTo>
                      <a:pt x="69" y="58"/>
                      <a:pt x="64" y="43"/>
                      <a:pt x="54" y="36"/>
                    </a:cubicBezTo>
                    <a:cubicBezTo>
                      <a:pt x="46" y="23"/>
                      <a:pt x="29" y="3"/>
                      <a:pt x="13" y="0"/>
                    </a:cubicBezTo>
                    <a:cubicBezTo>
                      <a:pt x="0" y="17"/>
                      <a:pt x="29" y="27"/>
                      <a:pt x="40" y="30"/>
                    </a:cubicBezTo>
                    <a:cubicBezTo>
                      <a:pt x="45" y="53"/>
                      <a:pt x="48" y="75"/>
                      <a:pt x="75" y="79"/>
                    </a:cubicBezTo>
                    <a:cubicBezTo>
                      <a:pt x="91" y="78"/>
                      <a:pt x="91" y="78"/>
                      <a:pt x="88" y="64"/>
                    </a:cubicBezTo>
                    <a:cubicBezTo>
                      <a:pt x="95" y="60"/>
                      <a:pt x="98" y="63"/>
                      <a:pt x="105" y="64"/>
                    </a:cubicBezTo>
                    <a:cubicBezTo>
                      <a:pt x="113" y="77"/>
                      <a:pt x="108" y="73"/>
                      <a:pt x="117" y="78"/>
                    </a:cubicBezTo>
                    <a:cubicBezTo>
                      <a:pt x="121" y="83"/>
                      <a:pt x="123" y="84"/>
                      <a:pt x="129" y="85"/>
                    </a:cubicBezTo>
                    <a:cubicBezTo>
                      <a:pt x="133" y="92"/>
                      <a:pt x="130" y="90"/>
                      <a:pt x="139" y="9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1" name="Freeform 22"/>
              <p:cNvSpPr>
                <a:spLocks/>
              </p:cNvSpPr>
              <p:nvPr/>
            </p:nvSpPr>
            <p:spPr bwMode="auto">
              <a:xfrm>
                <a:off x="2225" y="717"/>
                <a:ext cx="64" cy="52"/>
              </a:xfrm>
              <a:custGeom>
                <a:avLst/>
                <a:gdLst>
                  <a:gd name="T0" fmla="*/ 0 w 64"/>
                  <a:gd name="T1" fmla="*/ 0 h 52"/>
                  <a:gd name="T2" fmla="*/ 25 w 64"/>
                  <a:gd name="T3" fmla="*/ 20 h 52"/>
                  <a:gd name="T4" fmla="*/ 63 w 64"/>
                  <a:gd name="T5" fmla="*/ 45 h 52"/>
                  <a:gd name="T6" fmla="*/ 64 w 64"/>
                  <a:gd name="T7" fmla="*/ 50 h 52"/>
                  <a:gd name="T8" fmla="*/ 51 w 64"/>
                  <a:gd name="T9" fmla="*/ 26 h 52"/>
                  <a:gd name="T10" fmla="*/ 9 w 64"/>
                  <a:gd name="T11" fmla="*/ 9 h 52"/>
                  <a:gd name="T12" fmla="*/ 0 w 64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2"/>
                  <a:gd name="T23" fmla="*/ 64 w 6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2">
                    <a:moveTo>
                      <a:pt x="0" y="0"/>
                    </a:moveTo>
                    <a:cubicBezTo>
                      <a:pt x="2" y="14"/>
                      <a:pt x="13" y="17"/>
                      <a:pt x="25" y="20"/>
                    </a:cubicBezTo>
                    <a:cubicBezTo>
                      <a:pt x="39" y="29"/>
                      <a:pt x="45" y="42"/>
                      <a:pt x="63" y="45"/>
                    </a:cubicBezTo>
                    <a:cubicBezTo>
                      <a:pt x="63" y="47"/>
                      <a:pt x="64" y="52"/>
                      <a:pt x="64" y="50"/>
                    </a:cubicBezTo>
                    <a:cubicBezTo>
                      <a:pt x="64" y="40"/>
                      <a:pt x="59" y="32"/>
                      <a:pt x="51" y="26"/>
                    </a:cubicBezTo>
                    <a:cubicBezTo>
                      <a:pt x="42" y="10"/>
                      <a:pt x="26" y="11"/>
                      <a:pt x="9" y="9"/>
                    </a:cubicBezTo>
                    <a:cubicBezTo>
                      <a:pt x="5" y="6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2" name="Freeform 24"/>
              <p:cNvSpPr>
                <a:spLocks/>
              </p:cNvSpPr>
              <p:nvPr/>
            </p:nvSpPr>
            <p:spPr bwMode="auto">
              <a:xfrm>
                <a:off x="2498" y="825"/>
                <a:ext cx="184" cy="93"/>
              </a:xfrm>
              <a:custGeom>
                <a:avLst/>
                <a:gdLst>
                  <a:gd name="T0" fmla="*/ 79 w 184"/>
                  <a:gd name="T1" fmla="*/ 24 h 93"/>
                  <a:gd name="T2" fmla="*/ 79 w 184"/>
                  <a:gd name="T3" fmla="*/ 12 h 93"/>
                  <a:gd name="T4" fmla="*/ 88 w 184"/>
                  <a:gd name="T5" fmla="*/ 0 h 93"/>
                  <a:gd name="T6" fmla="*/ 114 w 184"/>
                  <a:gd name="T7" fmla="*/ 33 h 93"/>
                  <a:gd name="T8" fmla="*/ 132 w 184"/>
                  <a:gd name="T9" fmla="*/ 30 h 93"/>
                  <a:gd name="T10" fmla="*/ 150 w 184"/>
                  <a:gd name="T11" fmla="*/ 27 h 93"/>
                  <a:gd name="T12" fmla="*/ 184 w 184"/>
                  <a:gd name="T13" fmla="*/ 29 h 93"/>
                  <a:gd name="T14" fmla="*/ 177 w 184"/>
                  <a:gd name="T15" fmla="*/ 51 h 93"/>
                  <a:gd name="T16" fmla="*/ 120 w 184"/>
                  <a:gd name="T17" fmla="*/ 68 h 93"/>
                  <a:gd name="T18" fmla="*/ 78 w 184"/>
                  <a:gd name="T19" fmla="*/ 71 h 93"/>
                  <a:gd name="T20" fmla="*/ 55 w 184"/>
                  <a:gd name="T21" fmla="*/ 80 h 93"/>
                  <a:gd name="T22" fmla="*/ 30 w 184"/>
                  <a:gd name="T23" fmla="*/ 87 h 93"/>
                  <a:gd name="T24" fmla="*/ 4 w 184"/>
                  <a:gd name="T25" fmla="*/ 83 h 93"/>
                  <a:gd name="T26" fmla="*/ 27 w 184"/>
                  <a:gd name="T27" fmla="*/ 47 h 93"/>
                  <a:gd name="T28" fmla="*/ 48 w 184"/>
                  <a:gd name="T29" fmla="*/ 38 h 93"/>
                  <a:gd name="T30" fmla="*/ 72 w 184"/>
                  <a:gd name="T31" fmla="*/ 32 h 93"/>
                  <a:gd name="T32" fmla="*/ 79 w 184"/>
                  <a:gd name="T33" fmla="*/ 24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4"/>
                  <a:gd name="T52" fmla="*/ 0 h 93"/>
                  <a:gd name="T53" fmla="*/ 184 w 184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4" h="93">
                    <a:moveTo>
                      <a:pt x="79" y="24"/>
                    </a:moveTo>
                    <a:cubicBezTo>
                      <a:pt x="82" y="17"/>
                      <a:pt x="87" y="17"/>
                      <a:pt x="79" y="12"/>
                    </a:cubicBezTo>
                    <a:cubicBezTo>
                      <a:pt x="82" y="7"/>
                      <a:pt x="83" y="3"/>
                      <a:pt x="88" y="0"/>
                    </a:cubicBezTo>
                    <a:cubicBezTo>
                      <a:pt x="113" y="6"/>
                      <a:pt x="92" y="29"/>
                      <a:pt x="114" y="33"/>
                    </a:cubicBezTo>
                    <a:cubicBezTo>
                      <a:pt x="125" y="41"/>
                      <a:pt x="122" y="33"/>
                      <a:pt x="132" y="30"/>
                    </a:cubicBezTo>
                    <a:cubicBezTo>
                      <a:pt x="138" y="28"/>
                      <a:pt x="150" y="27"/>
                      <a:pt x="150" y="27"/>
                    </a:cubicBezTo>
                    <a:cubicBezTo>
                      <a:pt x="157" y="22"/>
                      <a:pt x="176" y="28"/>
                      <a:pt x="184" y="29"/>
                    </a:cubicBezTo>
                    <a:cubicBezTo>
                      <a:pt x="177" y="38"/>
                      <a:pt x="180" y="39"/>
                      <a:pt x="177" y="51"/>
                    </a:cubicBezTo>
                    <a:cubicBezTo>
                      <a:pt x="173" y="71"/>
                      <a:pt x="125" y="68"/>
                      <a:pt x="120" y="68"/>
                    </a:cubicBezTo>
                    <a:cubicBezTo>
                      <a:pt x="111" y="73"/>
                      <a:pt x="89" y="70"/>
                      <a:pt x="78" y="71"/>
                    </a:cubicBezTo>
                    <a:cubicBezTo>
                      <a:pt x="71" y="75"/>
                      <a:pt x="63" y="77"/>
                      <a:pt x="55" y="80"/>
                    </a:cubicBezTo>
                    <a:cubicBezTo>
                      <a:pt x="48" y="87"/>
                      <a:pt x="40" y="86"/>
                      <a:pt x="30" y="87"/>
                    </a:cubicBezTo>
                    <a:cubicBezTo>
                      <a:pt x="21" y="89"/>
                      <a:pt x="9" y="93"/>
                      <a:pt x="4" y="83"/>
                    </a:cubicBezTo>
                    <a:cubicBezTo>
                      <a:pt x="0" y="63"/>
                      <a:pt x="12" y="56"/>
                      <a:pt x="27" y="47"/>
                    </a:cubicBezTo>
                    <a:cubicBezTo>
                      <a:pt x="29" y="38"/>
                      <a:pt x="40" y="39"/>
                      <a:pt x="48" y="38"/>
                    </a:cubicBezTo>
                    <a:cubicBezTo>
                      <a:pt x="56" y="35"/>
                      <a:pt x="64" y="33"/>
                      <a:pt x="72" y="32"/>
                    </a:cubicBezTo>
                    <a:cubicBezTo>
                      <a:pt x="73" y="27"/>
                      <a:pt x="84" y="9"/>
                      <a:pt x="79" y="24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3" name="Freeform 25"/>
              <p:cNvSpPr>
                <a:spLocks/>
              </p:cNvSpPr>
              <p:nvPr/>
            </p:nvSpPr>
            <p:spPr bwMode="auto">
              <a:xfrm>
                <a:off x="2524" y="934"/>
                <a:ext cx="352" cy="308"/>
              </a:xfrm>
              <a:custGeom>
                <a:avLst/>
                <a:gdLst>
                  <a:gd name="T0" fmla="*/ 146 w 352"/>
                  <a:gd name="T1" fmla="*/ 41 h 308"/>
                  <a:gd name="T2" fmla="*/ 173 w 352"/>
                  <a:gd name="T3" fmla="*/ 7 h 308"/>
                  <a:gd name="T4" fmla="*/ 190 w 352"/>
                  <a:gd name="T5" fmla="*/ 14 h 308"/>
                  <a:gd name="T6" fmla="*/ 184 w 352"/>
                  <a:gd name="T7" fmla="*/ 22 h 308"/>
                  <a:gd name="T8" fmla="*/ 220 w 352"/>
                  <a:gd name="T9" fmla="*/ 40 h 308"/>
                  <a:gd name="T10" fmla="*/ 245 w 352"/>
                  <a:gd name="T11" fmla="*/ 70 h 308"/>
                  <a:gd name="T12" fmla="*/ 259 w 352"/>
                  <a:gd name="T13" fmla="*/ 92 h 308"/>
                  <a:gd name="T14" fmla="*/ 263 w 352"/>
                  <a:gd name="T15" fmla="*/ 113 h 308"/>
                  <a:gd name="T16" fmla="*/ 236 w 352"/>
                  <a:gd name="T17" fmla="*/ 130 h 308"/>
                  <a:gd name="T18" fmla="*/ 227 w 352"/>
                  <a:gd name="T19" fmla="*/ 149 h 308"/>
                  <a:gd name="T20" fmla="*/ 254 w 352"/>
                  <a:gd name="T21" fmla="*/ 167 h 308"/>
                  <a:gd name="T22" fmla="*/ 331 w 352"/>
                  <a:gd name="T23" fmla="*/ 178 h 308"/>
                  <a:gd name="T24" fmla="*/ 352 w 352"/>
                  <a:gd name="T25" fmla="*/ 193 h 308"/>
                  <a:gd name="T26" fmla="*/ 308 w 352"/>
                  <a:gd name="T27" fmla="*/ 212 h 308"/>
                  <a:gd name="T28" fmla="*/ 290 w 352"/>
                  <a:gd name="T29" fmla="*/ 221 h 308"/>
                  <a:gd name="T30" fmla="*/ 275 w 352"/>
                  <a:gd name="T31" fmla="*/ 242 h 308"/>
                  <a:gd name="T32" fmla="*/ 247 w 352"/>
                  <a:gd name="T33" fmla="*/ 229 h 308"/>
                  <a:gd name="T34" fmla="*/ 233 w 352"/>
                  <a:gd name="T35" fmla="*/ 220 h 308"/>
                  <a:gd name="T36" fmla="*/ 218 w 352"/>
                  <a:gd name="T37" fmla="*/ 208 h 308"/>
                  <a:gd name="T38" fmla="*/ 196 w 352"/>
                  <a:gd name="T39" fmla="*/ 203 h 308"/>
                  <a:gd name="T40" fmla="*/ 176 w 352"/>
                  <a:gd name="T41" fmla="*/ 193 h 308"/>
                  <a:gd name="T42" fmla="*/ 133 w 352"/>
                  <a:gd name="T43" fmla="*/ 197 h 308"/>
                  <a:gd name="T44" fmla="*/ 157 w 352"/>
                  <a:gd name="T45" fmla="*/ 214 h 308"/>
                  <a:gd name="T46" fmla="*/ 176 w 352"/>
                  <a:gd name="T47" fmla="*/ 241 h 308"/>
                  <a:gd name="T48" fmla="*/ 185 w 352"/>
                  <a:gd name="T49" fmla="*/ 275 h 308"/>
                  <a:gd name="T50" fmla="*/ 176 w 352"/>
                  <a:gd name="T51" fmla="*/ 302 h 308"/>
                  <a:gd name="T52" fmla="*/ 158 w 352"/>
                  <a:gd name="T53" fmla="*/ 308 h 308"/>
                  <a:gd name="T54" fmla="*/ 140 w 352"/>
                  <a:gd name="T55" fmla="*/ 301 h 308"/>
                  <a:gd name="T56" fmla="*/ 118 w 352"/>
                  <a:gd name="T57" fmla="*/ 302 h 308"/>
                  <a:gd name="T58" fmla="*/ 91 w 352"/>
                  <a:gd name="T59" fmla="*/ 281 h 308"/>
                  <a:gd name="T60" fmla="*/ 74 w 352"/>
                  <a:gd name="T61" fmla="*/ 236 h 308"/>
                  <a:gd name="T62" fmla="*/ 59 w 352"/>
                  <a:gd name="T63" fmla="*/ 230 h 308"/>
                  <a:gd name="T64" fmla="*/ 41 w 352"/>
                  <a:gd name="T65" fmla="*/ 221 h 308"/>
                  <a:gd name="T66" fmla="*/ 10 w 352"/>
                  <a:gd name="T67" fmla="*/ 212 h 308"/>
                  <a:gd name="T68" fmla="*/ 43 w 352"/>
                  <a:gd name="T69" fmla="*/ 196 h 308"/>
                  <a:gd name="T70" fmla="*/ 59 w 352"/>
                  <a:gd name="T71" fmla="*/ 175 h 308"/>
                  <a:gd name="T72" fmla="*/ 83 w 352"/>
                  <a:gd name="T73" fmla="*/ 161 h 308"/>
                  <a:gd name="T74" fmla="*/ 97 w 352"/>
                  <a:gd name="T75" fmla="*/ 152 h 308"/>
                  <a:gd name="T76" fmla="*/ 124 w 352"/>
                  <a:gd name="T77" fmla="*/ 134 h 308"/>
                  <a:gd name="T78" fmla="*/ 131 w 352"/>
                  <a:gd name="T79" fmla="*/ 109 h 308"/>
                  <a:gd name="T80" fmla="*/ 175 w 352"/>
                  <a:gd name="T81" fmla="*/ 68 h 308"/>
                  <a:gd name="T82" fmla="*/ 166 w 352"/>
                  <a:gd name="T83" fmla="*/ 56 h 308"/>
                  <a:gd name="T84" fmla="*/ 146 w 352"/>
                  <a:gd name="T85" fmla="*/ 41 h 3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2"/>
                  <a:gd name="T130" fmla="*/ 0 h 308"/>
                  <a:gd name="T131" fmla="*/ 352 w 352"/>
                  <a:gd name="T132" fmla="*/ 308 h 30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2" h="308">
                    <a:moveTo>
                      <a:pt x="146" y="41"/>
                    </a:moveTo>
                    <a:cubicBezTo>
                      <a:pt x="141" y="14"/>
                      <a:pt x="145" y="9"/>
                      <a:pt x="173" y="7"/>
                    </a:cubicBezTo>
                    <a:cubicBezTo>
                      <a:pt x="184" y="0"/>
                      <a:pt x="186" y="5"/>
                      <a:pt x="190" y="14"/>
                    </a:cubicBezTo>
                    <a:cubicBezTo>
                      <a:pt x="189" y="17"/>
                      <a:pt x="185" y="19"/>
                      <a:pt x="184" y="22"/>
                    </a:cubicBezTo>
                    <a:cubicBezTo>
                      <a:pt x="178" y="43"/>
                      <a:pt x="213" y="39"/>
                      <a:pt x="220" y="40"/>
                    </a:cubicBezTo>
                    <a:cubicBezTo>
                      <a:pt x="226" y="54"/>
                      <a:pt x="231" y="63"/>
                      <a:pt x="245" y="70"/>
                    </a:cubicBezTo>
                    <a:cubicBezTo>
                      <a:pt x="249" y="79"/>
                      <a:pt x="255" y="84"/>
                      <a:pt x="259" y="92"/>
                    </a:cubicBezTo>
                    <a:cubicBezTo>
                      <a:pt x="261" y="100"/>
                      <a:pt x="262" y="104"/>
                      <a:pt x="263" y="113"/>
                    </a:cubicBezTo>
                    <a:cubicBezTo>
                      <a:pt x="261" y="128"/>
                      <a:pt x="248" y="123"/>
                      <a:pt x="236" y="130"/>
                    </a:cubicBezTo>
                    <a:cubicBezTo>
                      <a:pt x="235" y="137"/>
                      <a:pt x="230" y="142"/>
                      <a:pt x="227" y="149"/>
                    </a:cubicBezTo>
                    <a:cubicBezTo>
                      <a:pt x="233" y="164"/>
                      <a:pt x="238" y="166"/>
                      <a:pt x="254" y="167"/>
                    </a:cubicBezTo>
                    <a:cubicBezTo>
                      <a:pt x="279" y="177"/>
                      <a:pt x="304" y="177"/>
                      <a:pt x="331" y="178"/>
                    </a:cubicBezTo>
                    <a:cubicBezTo>
                      <a:pt x="338" y="183"/>
                      <a:pt x="344" y="188"/>
                      <a:pt x="352" y="193"/>
                    </a:cubicBezTo>
                    <a:cubicBezTo>
                      <a:pt x="349" y="219"/>
                      <a:pt x="333" y="211"/>
                      <a:pt x="308" y="212"/>
                    </a:cubicBezTo>
                    <a:cubicBezTo>
                      <a:pt x="302" y="215"/>
                      <a:pt x="297" y="220"/>
                      <a:pt x="290" y="221"/>
                    </a:cubicBezTo>
                    <a:cubicBezTo>
                      <a:pt x="283" y="226"/>
                      <a:pt x="280" y="235"/>
                      <a:pt x="275" y="242"/>
                    </a:cubicBezTo>
                    <a:cubicBezTo>
                      <a:pt x="266" y="235"/>
                      <a:pt x="259" y="230"/>
                      <a:pt x="247" y="229"/>
                    </a:cubicBezTo>
                    <a:cubicBezTo>
                      <a:pt x="242" y="224"/>
                      <a:pt x="240" y="221"/>
                      <a:pt x="233" y="220"/>
                    </a:cubicBezTo>
                    <a:cubicBezTo>
                      <a:pt x="226" y="216"/>
                      <a:pt x="226" y="210"/>
                      <a:pt x="218" y="208"/>
                    </a:cubicBezTo>
                    <a:cubicBezTo>
                      <a:pt x="208" y="201"/>
                      <a:pt x="220" y="208"/>
                      <a:pt x="196" y="203"/>
                    </a:cubicBezTo>
                    <a:cubicBezTo>
                      <a:pt x="189" y="201"/>
                      <a:pt x="184" y="194"/>
                      <a:pt x="176" y="193"/>
                    </a:cubicBezTo>
                    <a:cubicBezTo>
                      <a:pt x="162" y="195"/>
                      <a:pt x="148" y="196"/>
                      <a:pt x="133" y="197"/>
                    </a:cubicBezTo>
                    <a:cubicBezTo>
                      <a:pt x="128" y="209"/>
                      <a:pt x="148" y="212"/>
                      <a:pt x="157" y="214"/>
                    </a:cubicBezTo>
                    <a:cubicBezTo>
                      <a:pt x="167" y="227"/>
                      <a:pt x="160" y="233"/>
                      <a:pt x="176" y="241"/>
                    </a:cubicBezTo>
                    <a:cubicBezTo>
                      <a:pt x="182" y="249"/>
                      <a:pt x="183" y="265"/>
                      <a:pt x="185" y="275"/>
                    </a:cubicBezTo>
                    <a:cubicBezTo>
                      <a:pt x="184" y="288"/>
                      <a:pt x="189" y="300"/>
                      <a:pt x="176" y="302"/>
                    </a:cubicBezTo>
                    <a:cubicBezTo>
                      <a:pt x="170" y="305"/>
                      <a:pt x="164" y="307"/>
                      <a:pt x="158" y="308"/>
                    </a:cubicBezTo>
                    <a:cubicBezTo>
                      <a:pt x="149" y="307"/>
                      <a:pt x="148" y="306"/>
                      <a:pt x="140" y="301"/>
                    </a:cubicBezTo>
                    <a:cubicBezTo>
                      <a:pt x="130" y="302"/>
                      <a:pt x="129" y="304"/>
                      <a:pt x="118" y="302"/>
                    </a:cubicBezTo>
                    <a:cubicBezTo>
                      <a:pt x="108" y="296"/>
                      <a:pt x="101" y="288"/>
                      <a:pt x="91" y="281"/>
                    </a:cubicBezTo>
                    <a:cubicBezTo>
                      <a:pt x="86" y="269"/>
                      <a:pt x="87" y="244"/>
                      <a:pt x="74" y="236"/>
                    </a:cubicBezTo>
                    <a:cubicBezTo>
                      <a:pt x="69" y="233"/>
                      <a:pt x="64" y="233"/>
                      <a:pt x="59" y="230"/>
                    </a:cubicBezTo>
                    <a:cubicBezTo>
                      <a:pt x="53" y="222"/>
                      <a:pt x="51" y="223"/>
                      <a:pt x="41" y="221"/>
                    </a:cubicBezTo>
                    <a:cubicBezTo>
                      <a:pt x="27" y="226"/>
                      <a:pt x="22" y="218"/>
                      <a:pt x="10" y="212"/>
                    </a:cubicBezTo>
                    <a:cubicBezTo>
                      <a:pt x="0" y="191"/>
                      <a:pt x="33" y="196"/>
                      <a:pt x="43" y="196"/>
                    </a:cubicBezTo>
                    <a:cubicBezTo>
                      <a:pt x="45" y="184"/>
                      <a:pt x="50" y="182"/>
                      <a:pt x="59" y="175"/>
                    </a:cubicBezTo>
                    <a:cubicBezTo>
                      <a:pt x="65" y="165"/>
                      <a:pt x="72" y="164"/>
                      <a:pt x="83" y="161"/>
                    </a:cubicBezTo>
                    <a:cubicBezTo>
                      <a:pt x="88" y="158"/>
                      <a:pt x="92" y="155"/>
                      <a:pt x="97" y="152"/>
                    </a:cubicBezTo>
                    <a:cubicBezTo>
                      <a:pt x="99" y="138"/>
                      <a:pt x="112" y="137"/>
                      <a:pt x="124" y="134"/>
                    </a:cubicBezTo>
                    <a:cubicBezTo>
                      <a:pt x="130" y="126"/>
                      <a:pt x="128" y="117"/>
                      <a:pt x="131" y="109"/>
                    </a:cubicBezTo>
                    <a:cubicBezTo>
                      <a:pt x="138" y="89"/>
                      <a:pt x="158" y="78"/>
                      <a:pt x="175" y="68"/>
                    </a:cubicBezTo>
                    <a:cubicBezTo>
                      <a:pt x="172" y="63"/>
                      <a:pt x="171" y="59"/>
                      <a:pt x="166" y="56"/>
                    </a:cubicBezTo>
                    <a:cubicBezTo>
                      <a:pt x="161" y="46"/>
                      <a:pt x="151" y="49"/>
                      <a:pt x="146" y="41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4" name="Freeform 26"/>
              <p:cNvSpPr>
                <a:spLocks/>
              </p:cNvSpPr>
              <p:nvPr/>
            </p:nvSpPr>
            <p:spPr bwMode="auto">
              <a:xfrm>
                <a:off x="2338" y="1177"/>
                <a:ext cx="848" cy="589"/>
              </a:xfrm>
              <a:custGeom>
                <a:avLst/>
                <a:gdLst>
                  <a:gd name="T0" fmla="*/ 19 w 848"/>
                  <a:gd name="T1" fmla="*/ 18 h 589"/>
                  <a:gd name="T2" fmla="*/ 73 w 848"/>
                  <a:gd name="T3" fmla="*/ 3 h 589"/>
                  <a:gd name="T4" fmla="*/ 104 w 848"/>
                  <a:gd name="T5" fmla="*/ 22 h 589"/>
                  <a:gd name="T6" fmla="*/ 154 w 848"/>
                  <a:gd name="T7" fmla="*/ 37 h 589"/>
                  <a:gd name="T8" fmla="*/ 235 w 848"/>
                  <a:gd name="T9" fmla="*/ 73 h 589"/>
                  <a:gd name="T10" fmla="*/ 277 w 848"/>
                  <a:gd name="T11" fmla="*/ 102 h 589"/>
                  <a:gd name="T12" fmla="*/ 301 w 848"/>
                  <a:gd name="T13" fmla="*/ 106 h 589"/>
                  <a:gd name="T14" fmla="*/ 361 w 848"/>
                  <a:gd name="T15" fmla="*/ 151 h 589"/>
                  <a:gd name="T16" fmla="*/ 419 w 848"/>
                  <a:gd name="T17" fmla="*/ 186 h 589"/>
                  <a:gd name="T18" fmla="*/ 457 w 848"/>
                  <a:gd name="T19" fmla="*/ 217 h 589"/>
                  <a:gd name="T20" fmla="*/ 517 w 848"/>
                  <a:gd name="T21" fmla="*/ 313 h 589"/>
                  <a:gd name="T22" fmla="*/ 553 w 848"/>
                  <a:gd name="T23" fmla="*/ 349 h 589"/>
                  <a:gd name="T24" fmla="*/ 625 w 848"/>
                  <a:gd name="T25" fmla="*/ 357 h 589"/>
                  <a:gd name="T26" fmla="*/ 659 w 848"/>
                  <a:gd name="T27" fmla="*/ 348 h 589"/>
                  <a:gd name="T28" fmla="*/ 686 w 848"/>
                  <a:gd name="T29" fmla="*/ 379 h 589"/>
                  <a:gd name="T30" fmla="*/ 700 w 848"/>
                  <a:gd name="T31" fmla="*/ 385 h 589"/>
                  <a:gd name="T32" fmla="*/ 731 w 848"/>
                  <a:gd name="T33" fmla="*/ 403 h 589"/>
                  <a:gd name="T34" fmla="*/ 785 w 848"/>
                  <a:gd name="T35" fmla="*/ 417 h 589"/>
                  <a:gd name="T36" fmla="*/ 800 w 848"/>
                  <a:gd name="T37" fmla="*/ 496 h 589"/>
                  <a:gd name="T38" fmla="*/ 808 w 848"/>
                  <a:gd name="T39" fmla="*/ 505 h 589"/>
                  <a:gd name="T40" fmla="*/ 848 w 848"/>
                  <a:gd name="T41" fmla="*/ 570 h 589"/>
                  <a:gd name="T42" fmla="*/ 803 w 848"/>
                  <a:gd name="T43" fmla="*/ 574 h 589"/>
                  <a:gd name="T44" fmla="*/ 755 w 848"/>
                  <a:gd name="T45" fmla="*/ 589 h 589"/>
                  <a:gd name="T46" fmla="*/ 698 w 848"/>
                  <a:gd name="T47" fmla="*/ 579 h 589"/>
                  <a:gd name="T48" fmla="*/ 662 w 848"/>
                  <a:gd name="T49" fmla="*/ 549 h 589"/>
                  <a:gd name="T50" fmla="*/ 605 w 848"/>
                  <a:gd name="T51" fmla="*/ 499 h 589"/>
                  <a:gd name="T52" fmla="*/ 563 w 848"/>
                  <a:gd name="T53" fmla="*/ 457 h 589"/>
                  <a:gd name="T54" fmla="*/ 527 w 848"/>
                  <a:gd name="T55" fmla="*/ 399 h 589"/>
                  <a:gd name="T56" fmla="*/ 503 w 848"/>
                  <a:gd name="T57" fmla="*/ 361 h 589"/>
                  <a:gd name="T58" fmla="*/ 467 w 848"/>
                  <a:gd name="T59" fmla="*/ 343 h 589"/>
                  <a:gd name="T60" fmla="*/ 422 w 848"/>
                  <a:gd name="T61" fmla="*/ 321 h 589"/>
                  <a:gd name="T62" fmla="*/ 404 w 848"/>
                  <a:gd name="T63" fmla="*/ 297 h 589"/>
                  <a:gd name="T64" fmla="*/ 383 w 848"/>
                  <a:gd name="T65" fmla="*/ 255 h 589"/>
                  <a:gd name="T66" fmla="*/ 394 w 848"/>
                  <a:gd name="T67" fmla="*/ 210 h 589"/>
                  <a:gd name="T68" fmla="*/ 350 w 848"/>
                  <a:gd name="T69" fmla="*/ 183 h 589"/>
                  <a:gd name="T70" fmla="*/ 317 w 848"/>
                  <a:gd name="T71" fmla="*/ 163 h 589"/>
                  <a:gd name="T72" fmla="*/ 212 w 848"/>
                  <a:gd name="T73" fmla="*/ 121 h 589"/>
                  <a:gd name="T74" fmla="*/ 152 w 848"/>
                  <a:gd name="T75" fmla="*/ 105 h 589"/>
                  <a:gd name="T76" fmla="*/ 83 w 848"/>
                  <a:gd name="T77" fmla="*/ 69 h 589"/>
                  <a:gd name="T78" fmla="*/ 25 w 848"/>
                  <a:gd name="T79" fmla="*/ 49 h 589"/>
                  <a:gd name="T80" fmla="*/ 10 w 848"/>
                  <a:gd name="T81" fmla="*/ 31 h 5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8"/>
                  <a:gd name="T124" fmla="*/ 0 h 589"/>
                  <a:gd name="T125" fmla="*/ 848 w 848"/>
                  <a:gd name="T126" fmla="*/ 589 h 5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8" h="589">
                    <a:moveTo>
                      <a:pt x="5" y="27"/>
                    </a:moveTo>
                    <a:cubicBezTo>
                      <a:pt x="10" y="22"/>
                      <a:pt x="12" y="19"/>
                      <a:pt x="19" y="18"/>
                    </a:cubicBezTo>
                    <a:cubicBezTo>
                      <a:pt x="24" y="14"/>
                      <a:pt x="39" y="1"/>
                      <a:pt x="43" y="0"/>
                    </a:cubicBezTo>
                    <a:cubicBezTo>
                      <a:pt x="48" y="0"/>
                      <a:pt x="68" y="1"/>
                      <a:pt x="73" y="3"/>
                    </a:cubicBezTo>
                    <a:cubicBezTo>
                      <a:pt x="79" y="5"/>
                      <a:pt x="84" y="13"/>
                      <a:pt x="91" y="15"/>
                    </a:cubicBezTo>
                    <a:cubicBezTo>
                      <a:pt x="95" y="18"/>
                      <a:pt x="100" y="19"/>
                      <a:pt x="104" y="22"/>
                    </a:cubicBezTo>
                    <a:cubicBezTo>
                      <a:pt x="108" y="29"/>
                      <a:pt x="110" y="29"/>
                      <a:pt x="118" y="25"/>
                    </a:cubicBezTo>
                    <a:cubicBezTo>
                      <a:pt x="140" y="27"/>
                      <a:pt x="143" y="23"/>
                      <a:pt x="154" y="37"/>
                    </a:cubicBezTo>
                    <a:cubicBezTo>
                      <a:pt x="157" y="53"/>
                      <a:pt x="200" y="49"/>
                      <a:pt x="205" y="49"/>
                    </a:cubicBezTo>
                    <a:cubicBezTo>
                      <a:pt x="221" y="61"/>
                      <a:pt x="208" y="71"/>
                      <a:pt x="235" y="73"/>
                    </a:cubicBezTo>
                    <a:cubicBezTo>
                      <a:pt x="249" y="76"/>
                      <a:pt x="259" y="83"/>
                      <a:pt x="269" y="93"/>
                    </a:cubicBezTo>
                    <a:cubicBezTo>
                      <a:pt x="271" y="95"/>
                      <a:pt x="274" y="101"/>
                      <a:pt x="277" y="102"/>
                    </a:cubicBezTo>
                    <a:cubicBezTo>
                      <a:pt x="283" y="104"/>
                      <a:pt x="289" y="104"/>
                      <a:pt x="295" y="105"/>
                    </a:cubicBezTo>
                    <a:cubicBezTo>
                      <a:pt x="297" y="105"/>
                      <a:pt x="301" y="106"/>
                      <a:pt x="301" y="106"/>
                    </a:cubicBezTo>
                    <a:cubicBezTo>
                      <a:pt x="308" y="110"/>
                      <a:pt x="315" y="108"/>
                      <a:pt x="322" y="112"/>
                    </a:cubicBezTo>
                    <a:cubicBezTo>
                      <a:pt x="326" y="132"/>
                      <a:pt x="340" y="148"/>
                      <a:pt x="361" y="151"/>
                    </a:cubicBezTo>
                    <a:cubicBezTo>
                      <a:pt x="379" y="157"/>
                      <a:pt x="390" y="166"/>
                      <a:pt x="406" y="175"/>
                    </a:cubicBezTo>
                    <a:cubicBezTo>
                      <a:pt x="410" y="182"/>
                      <a:pt x="411" y="184"/>
                      <a:pt x="419" y="186"/>
                    </a:cubicBezTo>
                    <a:cubicBezTo>
                      <a:pt x="429" y="192"/>
                      <a:pt x="438" y="198"/>
                      <a:pt x="448" y="204"/>
                    </a:cubicBezTo>
                    <a:cubicBezTo>
                      <a:pt x="452" y="210"/>
                      <a:pt x="451" y="212"/>
                      <a:pt x="457" y="217"/>
                    </a:cubicBezTo>
                    <a:cubicBezTo>
                      <a:pt x="469" y="238"/>
                      <a:pt x="485" y="255"/>
                      <a:pt x="496" y="277"/>
                    </a:cubicBezTo>
                    <a:cubicBezTo>
                      <a:pt x="497" y="291"/>
                      <a:pt x="504" y="305"/>
                      <a:pt x="517" y="313"/>
                    </a:cubicBezTo>
                    <a:cubicBezTo>
                      <a:pt x="520" y="326"/>
                      <a:pt x="520" y="333"/>
                      <a:pt x="532" y="340"/>
                    </a:cubicBezTo>
                    <a:cubicBezTo>
                      <a:pt x="537" y="347"/>
                      <a:pt x="544" y="348"/>
                      <a:pt x="553" y="349"/>
                    </a:cubicBezTo>
                    <a:cubicBezTo>
                      <a:pt x="557" y="367"/>
                      <a:pt x="574" y="366"/>
                      <a:pt x="589" y="367"/>
                    </a:cubicBezTo>
                    <a:cubicBezTo>
                      <a:pt x="606" y="373"/>
                      <a:pt x="611" y="360"/>
                      <a:pt x="625" y="357"/>
                    </a:cubicBezTo>
                    <a:cubicBezTo>
                      <a:pt x="633" y="351"/>
                      <a:pt x="628" y="342"/>
                      <a:pt x="637" y="337"/>
                    </a:cubicBezTo>
                    <a:cubicBezTo>
                      <a:pt x="646" y="340"/>
                      <a:pt x="650" y="346"/>
                      <a:pt x="659" y="348"/>
                    </a:cubicBezTo>
                    <a:cubicBezTo>
                      <a:pt x="664" y="352"/>
                      <a:pt x="670" y="358"/>
                      <a:pt x="676" y="360"/>
                    </a:cubicBezTo>
                    <a:cubicBezTo>
                      <a:pt x="680" y="365"/>
                      <a:pt x="678" y="377"/>
                      <a:pt x="686" y="379"/>
                    </a:cubicBezTo>
                    <a:cubicBezTo>
                      <a:pt x="692" y="381"/>
                      <a:pt x="703" y="382"/>
                      <a:pt x="703" y="382"/>
                    </a:cubicBezTo>
                    <a:cubicBezTo>
                      <a:pt x="706" y="396"/>
                      <a:pt x="704" y="381"/>
                      <a:pt x="700" y="385"/>
                    </a:cubicBezTo>
                    <a:cubicBezTo>
                      <a:pt x="696" y="389"/>
                      <a:pt x="708" y="396"/>
                      <a:pt x="709" y="397"/>
                    </a:cubicBezTo>
                    <a:cubicBezTo>
                      <a:pt x="717" y="403"/>
                      <a:pt x="720" y="402"/>
                      <a:pt x="731" y="403"/>
                    </a:cubicBezTo>
                    <a:cubicBezTo>
                      <a:pt x="739" y="405"/>
                      <a:pt x="746" y="407"/>
                      <a:pt x="754" y="409"/>
                    </a:cubicBezTo>
                    <a:cubicBezTo>
                      <a:pt x="765" y="418"/>
                      <a:pt x="767" y="415"/>
                      <a:pt x="785" y="417"/>
                    </a:cubicBezTo>
                    <a:cubicBezTo>
                      <a:pt x="791" y="425"/>
                      <a:pt x="784" y="438"/>
                      <a:pt x="776" y="441"/>
                    </a:cubicBezTo>
                    <a:cubicBezTo>
                      <a:pt x="778" y="459"/>
                      <a:pt x="784" y="484"/>
                      <a:pt x="800" y="496"/>
                    </a:cubicBezTo>
                    <a:cubicBezTo>
                      <a:pt x="801" y="498"/>
                      <a:pt x="802" y="500"/>
                      <a:pt x="803" y="501"/>
                    </a:cubicBezTo>
                    <a:cubicBezTo>
                      <a:pt x="804" y="503"/>
                      <a:pt x="807" y="503"/>
                      <a:pt x="808" y="505"/>
                    </a:cubicBezTo>
                    <a:cubicBezTo>
                      <a:pt x="816" y="517"/>
                      <a:pt x="815" y="526"/>
                      <a:pt x="832" y="529"/>
                    </a:cubicBezTo>
                    <a:cubicBezTo>
                      <a:pt x="846" y="540"/>
                      <a:pt x="830" y="556"/>
                      <a:pt x="848" y="570"/>
                    </a:cubicBezTo>
                    <a:cubicBezTo>
                      <a:pt x="847" y="580"/>
                      <a:pt x="845" y="580"/>
                      <a:pt x="835" y="579"/>
                    </a:cubicBezTo>
                    <a:cubicBezTo>
                      <a:pt x="825" y="569"/>
                      <a:pt x="818" y="573"/>
                      <a:pt x="803" y="574"/>
                    </a:cubicBezTo>
                    <a:cubicBezTo>
                      <a:pt x="793" y="579"/>
                      <a:pt x="793" y="579"/>
                      <a:pt x="779" y="580"/>
                    </a:cubicBezTo>
                    <a:cubicBezTo>
                      <a:pt x="770" y="582"/>
                      <a:pt x="764" y="587"/>
                      <a:pt x="755" y="589"/>
                    </a:cubicBezTo>
                    <a:cubicBezTo>
                      <a:pt x="749" y="589"/>
                      <a:pt x="723" y="589"/>
                      <a:pt x="713" y="586"/>
                    </a:cubicBezTo>
                    <a:cubicBezTo>
                      <a:pt x="707" y="584"/>
                      <a:pt x="705" y="580"/>
                      <a:pt x="698" y="579"/>
                    </a:cubicBezTo>
                    <a:cubicBezTo>
                      <a:pt x="690" y="569"/>
                      <a:pt x="682" y="568"/>
                      <a:pt x="673" y="561"/>
                    </a:cubicBezTo>
                    <a:cubicBezTo>
                      <a:pt x="670" y="555"/>
                      <a:pt x="669" y="550"/>
                      <a:pt x="662" y="549"/>
                    </a:cubicBezTo>
                    <a:cubicBezTo>
                      <a:pt x="654" y="542"/>
                      <a:pt x="645" y="537"/>
                      <a:pt x="638" y="529"/>
                    </a:cubicBezTo>
                    <a:cubicBezTo>
                      <a:pt x="622" y="511"/>
                      <a:pt x="634" y="505"/>
                      <a:pt x="605" y="499"/>
                    </a:cubicBezTo>
                    <a:cubicBezTo>
                      <a:pt x="600" y="496"/>
                      <a:pt x="594" y="493"/>
                      <a:pt x="590" y="489"/>
                    </a:cubicBezTo>
                    <a:cubicBezTo>
                      <a:pt x="580" y="479"/>
                      <a:pt x="575" y="464"/>
                      <a:pt x="563" y="457"/>
                    </a:cubicBezTo>
                    <a:cubicBezTo>
                      <a:pt x="556" y="448"/>
                      <a:pt x="550" y="443"/>
                      <a:pt x="545" y="432"/>
                    </a:cubicBezTo>
                    <a:cubicBezTo>
                      <a:pt x="542" y="419"/>
                      <a:pt x="540" y="407"/>
                      <a:pt x="527" y="399"/>
                    </a:cubicBezTo>
                    <a:cubicBezTo>
                      <a:pt x="526" y="393"/>
                      <a:pt x="524" y="389"/>
                      <a:pt x="520" y="384"/>
                    </a:cubicBezTo>
                    <a:cubicBezTo>
                      <a:pt x="516" y="373"/>
                      <a:pt x="514" y="365"/>
                      <a:pt x="503" y="361"/>
                    </a:cubicBezTo>
                    <a:cubicBezTo>
                      <a:pt x="497" y="353"/>
                      <a:pt x="490" y="346"/>
                      <a:pt x="485" y="337"/>
                    </a:cubicBezTo>
                    <a:cubicBezTo>
                      <a:pt x="479" y="340"/>
                      <a:pt x="473" y="342"/>
                      <a:pt x="467" y="343"/>
                    </a:cubicBezTo>
                    <a:cubicBezTo>
                      <a:pt x="455" y="349"/>
                      <a:pt x="443" y="338"/>
                      <a:pt x="434" y="330"/>
                    </a:cubicBezTo>
                    <a:cubicBezTo>
                      <a:pt x="430" y="323"/>
                      <a:pt x="429" y="322"/>
                      <a:pt x="422" y="321"/>
                    </a:cubicBezTo>
                    <a:cubicBezTo>
                      <a:pt x="419" y="316"/>
                      <a:pt x="415" y="314"/>
                      <a:pt x="413" y="309"/>
                    </a:cubicBezTo>
                    <a:cubicBezTo>
                      <a:pt x="412" y="302"/>
                      <a:pt x="410" y="301"/>
                      <a:pt x="404" y="297"/>
                    </a:cubicBezTo>
                    <a:cubicBezTo>
                      <a:pt x="400" y="291"/>
                      <a:pt x="396" y="285"/>
                      <a:pt x="392" y="279"/>
                    </a:cubicBezTo>
                    <a:cubicBezTo>
                      <a:pt x="390" y="271"/>
                      <a:pt x="387" y="262"/>
                      <a:pt x="383" y="255"/>
                    </a:cubicBezTo>
                    <a:cubicBezTo>
                      <a:pt x="381" y="246"/>
                      <a:pt x="382" y="237"/>
                      <a:pt x="385" y="229"/>
                    </a:cubicBezTo>
                    <a:cubicBezTo>
                      <a:pt x="386" y="221"/>
                      <a:pt x="389" y="216"/>
                      <a:pt x="394" y="210"/>
                    </a:cubicBezTo>
                    <a:cubicBezTo>
                      <a:pt x="390" y="200"/>
                      <a:pt x="378" y="193"/>
                      <a:pt x="368" y="190"/>
                    </a:cubicBezTo>
                    <a:cubicBezTo>
                      <a:pt x="363" y="186"/>
                      <a:pt x="356" y="184"/>
                      <a:pt x="350" y="183"/>
                    </a:cubicBezTo>
                    <a:cubicBezTo>
                      <a:pt x="344" y="180"/>
                      <a:pt x="337" y="180"/>
                      <a:pt x="331" y="175"/>
                    </a:cubicBezTo>
                    <a:cubicBezTo>
                      <a:pt x="326" y="171"/>
                      <a:pt x="323" y="166"/>
                      <a:pt x="317" y="163"/>
                    </a:cubicBezTo>
                    <a:cubicBezTo>
                      <a:pt x="287" y="170"/>
                      <a:pt x="269" y="151"/>
                      <a:pt x="241" y="148"/>
                    </a:cubicBezTo>
                    <a:cubicBezTo>
                      <a:pt x="223" y="144"/>
                      <a:pt x="225" y="129"/>
                      <a:pt x="212" y="121"/>
                    </a:cubicBezTo>
                    <a:cubicBezTo>
                      <a:pt x="204" y="116"/>
                      <a:pt x="193" y="119"/>
                      <a:pt x="184" y="118"/>
                    </a:cubicBezTo>
                    <a:cubicBezTo>
                      <a:pt x="164" y="106"/>
                      <a:pt x="182" y="106"/>
                      <a:pt x="152" y="105"/>
                    </a:cubicBezTo>
                    <a:cubicBezTo>
                      <a:pt x="130" y="86"/>
                      <a:pt x="151" y="89"/>
                      <a:pt x="112" y="85"/>
                    </a:cubicBezTo>
                    <a:cubicBezTo>
                      <a:pt x="102" y="71"/>
                      <a:pt x="102" y="70"/>
                      <a:pt x="83" y="69"/>
                    </a:cubicBezTo>
                    <a:cubicBezTo>
                      <a:pt x="76" y="61"/>
                      <a:pt x="60" y="47"/>
                      <a:pt x="50" y="45"/>
                    </a:cubicBezTo>
                    <a:cubicBezTo>
                      <a:pt x="40" y="53"/>
                      <a:pt x="41" y="51"/>
                      <a:pt x="25" y="49"/>
                    </a:cubicBezTo>
                    <a:cubicBezTo>
                      <a:pt x="23" y="46"/>
                      <a:pt x="19" y="45"/>
                      <a:pt x="17" y="42"/>
                    </a:cubicBezTo>
                    <a:cubicBezTo>
                      <a:pt x="13" y="37"/>
                      <a:pt x="17" y="34"/>
                      <a:pt x="10" y="31"/>
                    </a:cubicBezTo>
                    <a:cubicBezTo>
                      <a:pt x="0" y="34"/>
                      <a:pt x="1" y="35"/>
                      <a:pt x="5" y="27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5" name="Freeform 28"/>
              <p:cNvSpPr>
                <a:spLocks/>
              </p:cNvSpPr>
              <p:nvPr/>
            </p:nvSpPr>
            <p:spPr bwMode="auto">
              <a:xfrm>
                <a:off x="3112" y="1776"/>
                <a:ext cx="185" cy="134"/>
              </a:xfrm>
              <a:custGeom>
                <a:avLst/>
                <a:gdLst>
                  <a:gd name="T0" fmla="*/ 77 w 185"/>
                  <a:gd name="T1" fmla="*/ 0 h 134"/>
                  <a:gd name="T2" fmla="*/ 92 w 185"/>
                  <a:gd name="T3" fmla="*/ 12 h 134"/>
                  <a:gd name="T4" fmla="*/ 114 w 185"/>
                  <a:gd name="T5" fmla="*/ 33 h 134"/>
                  <a:gd name="T6" fmla="*/ 131 w 185"/>
                  <a:gd name="T7" fmla="*/ 48 h 134"/>
                  <a:gd name="T8" fmla="*/ 158 w 185"/>
                  <a:gd name="T9" fmla="*/ 63 h 134"/>
                  <a:gd name="T10" fmla="*/ 185 w 185"/>
                  <a:gd name="T11" fmla="*/ 74 h 134"/>
                  <a:gd name="T12" fmla="*/ 177 w 185"/>
                  <a:gd name="T13" fmla="*/ 75 h 134"/>
                  <a:gd name="T14" fmla="*/ 173 w 185"/>
                  <a:gd name="T15" fmla="*/ 92 h 134"/>
                  <a:gd name="T16" fmla="*/ 140 w 185"/>
                  <a:gd name="T17" fmla="*/ 93 h 134"/>
                  <a:gd name="T18" fmla="*/ 132 w 185"/>
                  <a:gd name="T19" fmla="*/ 105 h 134"/>
                  <a:gd name="T20" fmla="*/ 123 w 185"/>
                  <a:gd name="T21" fmla="*/ 117 h 134"/>
                  <a:gd name="T22" fmla="*/ 116 w 185"/>
                  <a:gd name="T23" fmla="*/ 134 h 134"/>
                  <a:gd name="T24" fmla="*/ 66 w 185"/>
                  <a:gd name="T25" fmla="*/ 117 h 134"/>
                  <a:gd name="T26" fmla="*/ 60 w 185"/>
                  <a:gd name="T27" fmla="*/ 69 h 134"/>
                  <a:gd name="T28" fmla="*/ 33 w 185"/>
                  <a:gd name="T29" fmla="*/ 72 h 134"/>
                  <a:gd name="T30" fmla="*/ 12 w 185"/>
                  <a:gd name="T31" fmla="*/ 59 h 134"/>
                  <a:gd name="T32" fmla="*/ 0 w 185"/>
                  <a:gd name="T33" fmla="*/ 50 h 134"/>
                  <a:gd name="T34" fmla="*/ 2 w 185"/>
                  <a:gd name="T35" fmla="*/ 44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"/>
                  <a:gd name="T55" fmla="*/ 0 h 134"/>
                  <a:gd name="T56" fmla="*/ 185 w 185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" h="134">
                    <a:moveTo>
                      <a:pt x="77" y="0"/>
                    </a:moveTo>
                    <a:cubicBezTo>
                      <a:pt x="84" y="5"/>
                      <a:pt x="82" y="10"/>
                      <a:pt x="92" y="12"/>
                    </a:cubicBezTo>
                    <a:cubicBezTo>
                      <a:pt x="103" y="17"/>
                      <a:pt x="105" y="26"/>
                      <a:pt x="114" y="33"/>
                    </a:cubicBezTo>
                    <a:cubicBezTo>
                      <a:pt x="118" y="39"/>
                      <a:pt x="124" y="47"/>
                      <a:pt x="131" y="48"/>
                    </a:cubicBezTo>
                    <a:cubicBezTo>
                      <a:pt x="141" y="53"/>
                      <a:pt x="146" y="61"/>
                      <a:pt x="158" y="63"/>
                    </a:cubicBezTo>
                    <a:cubicBezTo>
                      <a:pt x="167" y="70"/>
                      <a:pt x="174" y="72"/>
                      <a:pt x="185" y="74"/>
                    </a:cubicBezTo>
                    <a:cubicBezTo>
                      <a:pt x="183" y="74"/>
                      <a:pt x="166" y="81"/>
                      <a:pt x="177" y="75"/>
                    </a:cubicBezTo>
                    <a:cubicBezTo>
                      <a:pt x="183" y="77"/>
                      <a:pt x="181" y="91"/>
                      <a:pt x="173" y="92"/>
                    </a:cubicBezTo>
                    <a:cubicBezTo>
                      <a:pt x="162" y="93"/>
                      <a:pt x="151" y="93"/>
                      <a:pt x="140" y="93"/>
                    </a:cubicBezTo>
                    <a:cubicBezTo>
                      <a:pt x="138" y="100"/>
                      <a:pt x="139" y="104"/>
                      <a:pt x="132" y="105"/>
                    </a:cubicBezTo>
                    <a:cubicBezTo>
                      <a:pt x="129" y="110"/>
                      <a:pt x="125" y="112"/>
                      <a:pt x="123" y="117"/>
                    </a:cubicBezTo>
                    <a:cubicBezTo>
                      <a:pt x="120" y="133"/>
                      <a:pt x="125" y="130"/>
                      <a:pt x="116" y="134"/>
                    </a:cubicBezTo>
                    <a:cubicBezTo>
                      <a:pt x="100" y="118"/>
                      <a:pt x="90" y="119"/>
                      <a:pt x="66" y="117"/>
                    </a:cubicBezTo>
                    <a:cubicBezTo>
                      <a:pt x="48" y="104"/>
                      <a:pt x="75" y="66"/>
                      <a:pt x="60" y="69"/>
                    </a:cubicBezTo>
                    <a:cubicBezTo>
                      <a:pt x="43" y="68"/>
                      <a:pt x="46" y="70"/>
                      <a:pt x="33" y="72"/>
                    </a:cubicBezTo>
                    <a:cubicBezTo>
                      <a:pt x="22" y="70"/>
                      <a:pt x="23" y="61"/>
                      <a:pt x="12" y="59"/>
                    </a:cubicBezTo>
                    <a:cubicBezTo>
                      <a:pt x="7" y="55"/>
                      <a:pt x="7" y="51"/>
                      <a:pt x="0" y="50"/>
                    </a:cubicBezTo>
                    <a:cubicBezTo>
                      <a:pt x="2" y="45"/>
                      <a:pt x="2" y="47"/>
                      <a:pt x="2" y="44"/>
                    </a:cubicBezTo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6" name="Freeform 29"/>
              <p:cNvSpPr>
                <a:spLocks/>
              </p:cNvSpPr>
              <p:nvPr/>
            </p:nvSpPr>
            <p:spPr bwMode="auto">
              <a:xfrm>
                <a:off x="3272" y="1953"/>
                <a:ext cx="439" cy="811"/>
              </a:xfrm>
              <a:custGeom>
                <a:avLst/>
                <a:gdLst>
                  <a:gd name="T0" fmla="*/ 18 w 439"/>
                  <a:gd name="T1" fmla="*/ 0 h 811"/>
                  <a:gd name="T2" fmla="*/ 88 w 439"/>
                  <a:gd name="T3" fmla="*/ 12 h 811"/>
                  <a:gd name="T4" fmla="*/ 150 w 439"/>
                  <a:gd name="T5" fmla="*/ 33 h 811"/>
                  <a:gd name="T6" fmla="*/ 190 w 439"/>
                  <a:gd name="T7" fmla="*/ 87 h 811"/>
                  <a:gd name="T8" fmla="*/ 243 w 439"/>
                  <a:gd name="T9" fmla="*/ 96 h 811"/>
                  <a:gd name="T10" fmla="*/ 273 w 439"/>
                  <a:gd name="T11" fmla="*/ 159 h 811"/>
                  <a:gd name="T12" fmla="*/ 309 w 439"/>
                  <a:gd name="T13" fmla="*/ 140 h 811"/>
                  <a:gd name="T14" fmla="*/ 372 w 439"/>
                  <a:gd name="T15" fmla="*/ 134 h 811"/>
                  <a:gd name="T16" fmla="*/ 420 w 439"/>
                  <a:gd name="T17" fmla="*/ 144 h 811"/>
                  <a:gd name="T18" fmla="*/ 400 w 439"/>
                  <a:gd name="T19" fmla="*/ 162 h 811"/>
                  <a:gd name="T20" fmla="*/ 358 w 439"/>
                  <a:gd name="T21" fmla="*/ 189 h 811"/>
                  <a:gd name="T22" fmla="*/ 358 w 439"/>
                  <a:gd name="T23" fmla="*/ 215 h 811"/>
                  <a:gd name="T24" fmla="*/ 384 w 439"/>
                  <a:gd name="T25" fmla="*/ 231 h 811"/>
                  <a:gd name="T26" fmla="*/ 355 w 439"/>
                  <a:gd name="T27" fmla="*/ 279 h 811"/>
                  <a:gd name="T28" fmla="*/ 333 w 439"/>
                  <a:gd name="T29" fmla="*/ 303 h 811"/>
                  <a:gd name="T30" fmla="*/ 349 w 439"/>
                  <a:gd name="T31" fmla="*/ 321 h 811"/>
                  <a:gd name="T32" fmla="*/ 384 w 439"/>
                  <a:gd name="T33" fmla="*/ 345 h 811"/>
                  <a:gd name="T34" fmla="*/ 420 w 439"/>
                  <a:gd name="T35" fmla="*/ 339 h 811"/>
                  <a:gd name="T36" fmla="*/ 397 w 439"/>
                  <a:gd name="T37" fmla="*/ 381 h 811"/>
                  <a:gd name="T38" fmla="*/ 421 w 439"/>
                  <a:gd name="T39" fmla="*/ 407 h 811"/>
                  <a:gd name="T40" fmla="*/ 379 w 439"/>
                  <a:gd name="T41" fmla="*/ 476 h 811"/>
                  <a:gd name="T42" fmla="*/ 342 w 439"/>
                  <a:gd name="T43" fmla="*/ 465 h 811"/>
                  <a:gd name="T44" fmla="*/ 309 w 439"/>
                  <a:gd name="T45" fmla="*/ 450 h 811"/>
                  <a:gd name="T46" fmla="*/ 339 w 439"/>
                  <a:gd name="T47" fmla="*/ 431 h 811"/>
                  <a:gd name="T48" fmla="*/ 327 w 439"/>
                  <a:gd name="T49" fmla="*/ 411 h 811"/>
                  <a:gd name="T50" fmla="*/ 301 w 439"/>
                  <a:gd name="T51" fmla="*/ 423 h 811"/>
                  <a:gd name="T52" fmla="*/ 280 w 439"/>
                  <a:gd name="T53" fmla="*/ 465 h 811"/>
                  <a:gd name="T54" fmla="*/ 288 w 439"/>
                  <a:gd name="T55" fmla="*/ 519 h 811"/>
                  <a:gd name="T56" fmla="*/ 321 w 439"/>
                  <a:gd name="T57" fmla="*/ 507 h 811"/>
                  <a:gd name="T58" fmla="*/ 279 w 439"/>
                  <a:gd name="T59" fmla="*/ 573 h 811"/>
                  <a:gd name="T60" fmla="*/ 306 w 439"/>
                  <a:gd name="T61" fmla="*/ 612 h 811"/>
                  <a:gd name="T62" fmla="*/ 298 w 439"/>
                  <a:gd name="T63" fmla="*/ 630 h 811"/>
                  <a:gd name="T64" fmla="*/ 313 w 439"/>
                  <a:gd name="T65" fmla="*/ 666 h 811"/>
                  <a:gd name="T66" fmla="*/ 319 w 439"/>
                  <a:gd name="T67" fmla="*/ 717 h 811"/>
                  <a:gd name="T68" fmla="*/ 300 w 439"/>
                  <a:gd name="T69" fmla="*/ 749 h 811"/>
                  <a:gd name="T70" fmla="*/ 217 w 439"/>
                  <a:gd name="T71" fmla="*/ 788 h 811"/>
                  <a:gd name="T72" fmla="*/ 181 w 439"/>
                  <a:gd name="T73" fmla="*/ 809 h 811"/>
                  <a:gd name="T74" fmla="*/ 163 w 439"/>
                  <a:gd name="T75" fmla="*/ 753 h 811"/>
                  <a:gd name="T76" fmla="*/ 150 w 439"/>
                  <a:gd name="T77" fmla="*/ 695 h 811"/>
                  <a:gd name="T78" fmla="*/ 189 w 439"/>
                  <a:gd name="T79" fmla="*/ 623 h 811"/>
                  <a:gd name="T80" fmla="*/ 207 w 439"/>
                  <a:gd name="T81" fmla="*/ 530 h 811"/>
                  <a:gd name="T82" fmla="*/ 213 w 439"/>
                  <a:gd name="T83" fmla="*/ 492 h 811"/>
                  <a:gd name="T84" fmla="*/ 231 w 439"/>
                  <a:gd name="T85" fmla="*/ 461 h 811"/>
                  <a:gd name="T86" fmla="*/ 240 w 439"/>
                  <a:gd name="T87" fmla="*/ 359 h 811"/>
                  <a:gd name="T88" fmla="*/ 208 w 439"/>
                  <a:gd name="T89" fmla="*/ 330 h 811"/>
                  <a:gd name="T90" fmla="*/ 166 w 439"/>
                  <a:gd name="T91" fmla="*/ 311 h 811"/>
                  <a:gd name="T92" fmla="*/ 133 w 439"/>
                  <a:gd name="T93" fmla="*/ 278 h 811"/>
                  <a:gd name="T94" fmla="*/ 118 w 439"/>
                  <a:gd name="T95" fmla="*/ 246 h 811"/>
                  <a:gd name="T96" fmla="*/ 162 w 439"/>
                  <a:gd name="T97" fmla="*/ 225 h 811"/>
                  <a:gd name="T98" fmla="*/ 151 w 439"/>
                  <a:gd name="T99" fmla="*/ 159 h 811"/>
                  <a:gd name="T100" fmla="*/ 115 w 439"/>
                  <a:gd name="T101" fmla="*/ 140 h 811"/>
                  <a:gd name="T102" fmla="*/ 91 w 439"/>
                  <a:gd name="T103" fmla="*/ 120 h 811"/>
                  <a:gd name="T104" fmla="*/ 31 w 439"/>
                  <a:gd name="T105" fmla="*/ 87 h 8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9"/>
                  <a:gd name="T160" fmla="*/ 0 h 811"/>
                  <a:gd name="T161" fmla="*/ 439 w 439"/>
                  <a:gd name="T162" fmla="*/ 811 h 8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9" h="811">
                    <a:moveTo>
                      <a:pt x="9" y="53"/>
                    </a:moveTo>
                    <a:cubicBezTo>
                      <a:pt x="9" y="31"/>
                      <a:pt x="0" y="11"/>
                      <a:pt x="18" y="0"/>
                    </a:cubicBezTo>
                    <a:cubicBezTo>
                      <a:pt x="38" y="2"/>
                      <a:pt x="45" y="5"/>
                      <a:pt x="66" y="6"/>
                    </a:cubicBezTo>
                    <a:cubicBezTo>
                      <a:pt x="73" y="9"/>
                      <a:pt x="81" y="11"/>
                      <a:pt x="88" y="12"/>
                    </a:cubicBezTo>
                    <a:cubicBezTo>
                      <a:pt x="103" y="21"/>
                      <a:pt x="99" y="21"/>
                      <a:pt x="123" y="23"/>
                    </a:cubicBezTo>
                    <a:cubicBezTo>
                      <a:pt x="131" y="29"/>
                      <a:pt x="140" y="32"/>
                      <a:pt x="150" y="33"/>
                    </a:cubicBezTo>
                    <a:cubicBezTo>
                      <a:pt x="154" y="39"/>
                      <a:pt x="156" y="41"/>
                      <a:pt x="157" y="48"/>
                    </a:cubicBezTo>
                    <a:cubicBezTo>
                      <a:pt x="155" y="86"/>
                      <a:pt x="152" y="85"/>
                      <a:pt x="190" y="87"/>
                    </a:cubicBezTo>
                    <a:cubicBezTo>
                      <a:pt x="192" y="91"/>
                      <a:pt x="208" y="99"/>
                      <a:pt x="214" y="104"/>
                    </a:cubicBezTo>
                    <a:cubicBezTo>
                      <a:pt x="234" y="102"/>
                      <a:pt x="231" y="103"/>
                      <a:pt x="243" y="96"/>
                    </a:cubicBezTo>
                    <a:cubicBezTo>
                      <a:pt x="253" y="98"/>
                      <a:pt x="259" y="96"/>
                      <a:pt x="264" y="104"/>
                    </a:cubicBezTo>
                    <a:cubicBezTo>
                      <a:pt x="266" y="122"/>
                      <a:pt x="249" y="167"/>
                      <a:pt x="273" y="159"/>
                    </a:cubicBezTo>
                    <a:cubicBezTo>
                      <a:pt x="279" y="162"/>
                      <a:pt x="285" y="157"/>
                      <a:pt x="292" y="156"/>
                    </a:cubicBezTo>
                    <a:cubicBezTo>
                      <a:pt x="298" y="148"/>
                      <a:pt x="298" y="142"/>
                      <a:pt x="309" y="140"/>
                    </a:cubicBezTo>
                    <a:cubicBezTo>
                      <a:pt x="320" y="132"/>
                      <a:pt x="323" y="135"/>
                      <a:pt x="339" y="137"/>
                    </a:cubicBezTo>
                    <a:cubicBezTo>
                      <a:pt x="350" y="134"/>
                      <a:pt x="361" y="136"/>
                      <a:pt x="372" y="134"/>
                    </a:cubicBezTo>
                    <a:cubicBezTo>
                      <a:pt x="388" y="135"/>
                      <a:pt x="392" y="136"/>
                      <a:pt x="405" y="138"/>
                    </a:cubicBezTo>
                    <a:cubicBezTo>
                      <a:pt x="410" y="141"/>
                      <a:pt x="414" y="143"/>
                      <a:pt x="420" y="144"/>
                    </a:cubicBezTo>
                    <a:cubicBezTo>
                      <a:pt x="424" y="146"/>
                      <a:pt x="434" y="148"/>
                      <a:pt x="424" y="150"/>
                    </a:cubicBezTo>
                    <a:cubicBezTo>
                      <a:pt x="416" y="154"/>
                      <a:pt x="409" y="160"/>
                      <a:pt x="400" y="162"/>
                    </a:cubicBezTo>
                    <a:cubicBezTo>
                      <a:pt x="393" y="165"/>
                      <a:pt x="386" y="170"/>
                      <a:pt x="379" y="171"/>
                    </a:cubicBezTo>
                    <a:cubicBezTo>
                      <a:pt x="372" y="177"/>
                      <a:pt x="366" y="184"/>
                      <a:pt x="358" y="189"/>
                    </a:cubicBezTo>
                    <a:cubicBezTo>
                      <a:pt x="355" y="194"/>
                      <a:pt x="351" y="198"/>
                      <a:pt x="348" y="203"/>
                    </a:cubicBezTo>
                    <a:cubicBezTo>
                      <a:pt x="349" y="215"/>
                      <a:pt x="349" y="211"/>
                      <a:pt x="358" y="215"/>
                    </a:cubicBezTo>
                    <a:cubicBezTo>
                      <a:pt x="362" y="221"/>
                      <a:pt x="365" y="221"/>
                      <a:pt x="372" y="222"/>
                    </a:cubicBezTo>
                    <a:cubicBezTo>
                      <a:pt x="376" y="228"/>
                      <a:pt x="377" y="230"/>
                      <a:pt x="384" y="231"/>
                    </a:cubicBezTo>
                    <a:cubicBezTo>
                      <a:pt x="386" y="239"/>
                      <a:pt x="386" y="244"/>
                      <a:pt x="379" y="248"/>
                    </a:cubicBezTo>
                    <a:cubicBezTo>
                      <a:pt x="373" y="259"/>
                      <a:pt x="365" y="271"/>
                      <a:pt x="355" y="279"/>
                    </a:cubicBezTo>
                    <a:cubicBezTo>
                      <a:pt x="354" y="286"/>
                      <a:pt x="351" y="284"/>
                      <a:pt x="345" y="287"/>
                    </a:cubicBezTo>
                    <a:cubicBezTo>
                      <a:pt x="341" y="293"/>
                      <a:pt x="339" y="298"/>
                      <a:pt x="333" y="303"/>
                    </a:cubicBezTo>
                    <a:cubicBezTo>
                      <a:pt x="331" y="308"/>
                      <a:pt x="328" y="310"/>
                      <a:pt x="325" y="315"/>
                    </a:cubicBezTo>
                    <a:cubicBezTo>
                      <a:pt x="335" y="321"/>
                      <a:pt x="335" y="320"/>
                      <a:pt x="349" y="321"/>
                    </a:cubicBezTo>
                    <a:cubicBezTo>
                      <a:pt x="355" y="331"/>
                      <a:pt x="357" y="337"/>
                      <a:pt x="369" y="339"/>
                    </a:cubicBezTo>
                    <a:cubicBezTo>
                      <a:pt x="374" y="343"/>
                      <a:pt x="378" y="344"/>
                      <a:pt x="384" y="345"/>
                    </a:cubicBezTo>
                    <a:cubicBezTo>
                      <a:pt x="395" y="344"/>
                      <a:pt x="396" y="340"/>
                      <a:pt x="405" y="338"/>
                    </a:cubicBezTo>
                    <a:cubicBezTo>
                      <a:pt x="411" y="335"/>
                      <a:pt x="414" y="338"/>
                      <a:pt x="420" y="339"/>
                    </a:cubicBezTo>
                    <a:cubicBezTo>
                      <a:pt x="439" y="348"/>
                      <a:pt x="424" y="357"/>
                      <a:pt x="409" y="359"/>
                    </a:cubicBezTo>
                    <a:cubicBezTo>
                      <a:pt x="408" y="369"/>
                      <a:pt x="408" y="379"/>
                      <a:pt x="397" y="381"/>
                    </a:cubicBezTo>
                    <a:cubicBezTo>
                      <a:pt x="377" y="391"/>
                      <a:pt x="395" y="399"/>
                      <a:pt x="408" y="401"/>
                    </a:cubicBezTo>
                    <a:cubicBezTo>
                      <a:pt x="412" y="404"/>
                      <a:pt x="416" y="405"/>
                      <a:pt x="421" y="407"/>
                    </a:cubicBezTo>
                    <a:cubicBezTo>
                      <a:pt x="420" y="424"/>
                      <a:pt x="416" y="444"/>
                      <a:pt x="400" y="453"/>
                    </a:cubicBezTo>
                    <a:cubicBezTo>
                      <a:pt x="394" y="463"/>
                      <a:pt x="389" y="470"/>
                      <a:pt x="379" y="476"/>
                    </a:cubicBezTo>
                    <a:cubicBezTo>
                      <a:pt x="370" y="474"/>
                      <a:pt x="366" y="472"/>
                      <a:pt x="358" y="470"/>
                    </a:cubicBezTo>
                    <a:cubicBezTo>
                      <a:pt x="353" y="467"/>
                      <a:pt x="347" y="468"/>
                      <a:pt x="342" y="465"/>
                    </a:cubicBezTo>
                    <a:cubicBezTo>
                      <a:pt x="339" y="459"/>
                      <a:pt x="329" y="462"/>
                      <a:pt x="322" y="461"/>
                    </a:cubicBezTo>
                    <a:cubicBezTo>
                      <a:pt x="318" y="456"/>
                      <a:pt x="314" y="454"/>
                      <a:pt x="309" y="450"/>
                    </a:cubicBezTo>
                    <a:cubicBezTo>
                      <a:pt x="313" y="445"/>
                      <a:pt x="315" y="444"/>
                      <a:pt x="321" y="443"/>
                    </a:cubicBezTo>
                    <a:cubicBezTo>
                      <a:pt x="326" y="437"/>
                      <a:pt x="331" y="433"/>
                      <a:pt x="339" y="431"/>
                    </a:cubicBezTo>
                    <a:cubicBezTo>
                      <a:pt x="342" y="426"/>
                      <a:pt x="345" y="422"/>
                      <a:pt x="348" y="417"/>
                    </a:cubicBezTo>
                    <a:cubicBezTo>
                      <a:pt x="341" y="408"/>
                      <a:pt x="339" y="410"/>
                      <a:pt x="327" y="411"/>
                    </a:cubicBezTo>
                    <a:cubicBezTo>
                      <a:pt x="321" y="413"/>
                      <a:pt x="319" y="415"/>
                      <a:pt x="316" y="420"/>
                    </a:cubicBezTo>
                    <a:cubicBezTo>
                      <a:pt x="309" y="415"/>
                      <a:pt x="309" y="422"/>
                      <a:pt x="301" y="423"/>
                    </a:cubicBezTo>
                    <a:cubicBezTo>
                      <a:pt x="293" y="427"/>
                      <a:pt x="290" y="438"/>
                      <a:pt x="286" y="446"/>
                    </a:cubicBezTo>
                    <a:cubicBezTo>
                      <a:pt x="285" y="452"/>
                      <a:pt x="283" y="459"/>
                      <a:pt x="280" y="465"/>
                    </a:cubicBezTo>
                    <a:cubicBezTo>
                      <a:pt x="278" y="473"/>
                      <a:pt x="276" y="482"/>
                      <a:pt x="271" y="489"/>
                    </a:cubicBezTo>
                    <a:cubicBezTo>
                      <a:pt x="273" y="511"/>
                      <a:pt x="269" y="516"/>
                      <a:pt x="288" y="519"/>
                    </a:cubicBezTo>
                    <a:cubicBezTo>
                      <a:pt x="296" y="508"/>
                      <a:pt x="294" y="500"/>
                      <a:pt x="309" y="497"/>
                    </a:cubicBezTo>
                    <a:cubicBezTo>
                      <a:pt x="316" y="498"/>
                      <a:pt x="318" y="500"/>
                      <a:pt x="321" y="507"/>
                    </a:cubicBezTo>
                    <a:cubicBezTo>
                      <a:pt x="326" y="549"/>
                      <a:pt x="315" y="548"/>
                      <a:pt x="279" y="551"/>
                    </a:cubicBezTo>
                    <a:cubicBezTo>
                      <a:pt x="264" y="554"/>
                      <a:pt x="273" y="565"/>
                      <a:pt x="279" y="573"/>
                    </a:cubicBezTo>
                    <a:cubicBezTo>
                      <a:pt x="281" y="583"/>
                      <a:pt x="290" y="589"/>
                      <a:pt x="300" y="591"/>
                    </a:cubicBezTo>
                    <a:cubicBezTo>
                      <a:pt x="301" y="598"/>
                      <a:pt x="303" y="606"/>
                      <a:pt x="306" y="612"/>
                    </a:cubicBezTo>
                    <a:cubicBezTo>
                      <a:pt x="305" y="618"/>
                      <a:pt x="306" y="624"/>
                      <a:pt x="304" y="629"/>
                    </a:cubicBezTo>
                    <a:cubicBezTo>
                      <a:pt x="303" y="631"/>
                      <a:pt x="299" y="629"/>
                      <a:pt x="298" y="630"/>
                    </a:cubicBezTo>
                    <a:cubicBezTo>
                      <a:pt x="297" y="631"/>
                      <a:pt x="297" y="634"/>
                      <a:pt x="297" y="636"/>
                    </a:cubicBezTo>
                    <a:cubicBezTo>
                      <a:pt x="298" y="655"/>
                      <a:pt x="299" y="656"/>
                      <a:pt x="313" y="666"/>
                    </a:cubicBezTo>
                    <a:cubicBezTo>
                      <a:pt x="316" y="671"/>
                      <a:pt x="319" y="675"/>
                      <a:pt x="321" y="680"/>
                    </a:cubicBezTo>
                    <a:cubicBezTo>
                      <a:pt x="323" y="692"/>
                      <a:pt x="325" y="706"/>
                      <a:pt x="319" y="717"/>
                    </a:cubicBezTo>
                    <a:cubicBezTo>
                      <a:pt x="317" y="726"/>
                      <a:pt x="312" y="733"/>
                      <a:pt x="307" y="740"/>
                    </a:cubicBezTo>
                    <a:cubicBezTo>
                      <a:pt x="305" y="743"/>
                      <a:pt x="300" y="749"/>
                      <a:pt x="300" y="749"/>
                    </a:cubicBezTo>
                    <a:cubicBezTo>
                      <a:pt x="277" y="747"/>
                      <a:pt x="256" y="749"/>
                      <a:pt x="234" y="746"/>
                    </a:cubicBezTo>
                    <a:cubicBezTo>
                      <a:pt x="213" y="748"/>
                      <a:pt x="226" y="772"/>
                      <a:pt x="217" y="788"/>
                    </a:cubicBezTo>
                    <a:cubicBezTo>
                      <a:pt x="209" y="784"/>
                      <a:pt x="203" y="800"/>
                      <a:pt x="196" y="804"/>
                    </a:cubicBezTo>
                    <a:cubicBezTo>
                      <a:pt x="192" y="811"/>
                      <a:pt x="189" y="810"/>
                      <a:pt x="181" y="809"/>
                    </a:cubicBezTo>
                    <a:cubicBezTo>
                      <a:pt x="176" y="801"/>
                      <a:pt x="168" y="798"/>
                      <a:pt x="162" y="791"/>
                    </a:cubicBezTo>
                    <a:cubicBezTo>
                      <a:pt x="163" y="775"/>
                      <a:pt x="167" y="770"/>
                      <a:pt x="163" y="753"/>
                    </a:cubicBezTo>
                    <a:cubicBezTo>
                      <a:pt x="162" y="746"/>
                      <a:pt x="148" y="743"/>
                      <a:pt x="144" y="737"/>
                    </a:cubicBezTo>
                    <a:cubicBezTo>
                      <a:pt x="145" y="704"/>
                      <a:pt x="141" y="712"/>
                      <a:pt x="150" y="695"/>
                    </a:cubicBezTo>
                    <a:cubicBezTo>
                      <a:pt x="153" y="679"/>
                      <a:pt x="152" y="686"/>
                      <a:pt x="154" y="674"/>
                    </a:cubicBezTo>
                    <a:cubicBezTo>
                      <a:pt x="156" y="647"/>
                      <a:pt x="159" y="626"/>
                      <a:pt x="189" y="623"/>
                    </a:cubicBezTo>
                    <a:cubicBezTo>
                      <a:pt x="190" y="601"/>
                      <a:pt x="196" y="582"/>
                      <a:pt x="210" y="563"/>
                    </a:cubicBezTo>
                    <a:cubicBezTo>
                      <a:pt x="212" y="552"/>
                      <a:pt x="214" y="539"/>
                      <a:pt x="207" y="530"/>
                    </a:cubicBezTo>
                    <a:cubicBezTo>
                      <a:pt x="208" y="524"/>
                      <a:pt x="209" y="522"/>
                      <a:pt x="214" y="518"/>
                    </a:cubicBezTo>
                    <a:cubicBezTo>
                      <a:pt x="219" y="510"/>
                      <a:pt x="224" y="498"/>
                      <a:pt x="213" y="492"/>
                    </a:cubicBezTo>
                    <a:cubicBezTo>
                      <a:pt x="207" y="485"/>
                      <a:pt x="201" y="479"/>
                      <a:pt x="196" y="471"/>
                    </a:cubicBezTo>
                    <a:cubicBezTo>
                      <a:pt x="193" y="453"/>
                      <a:pt x="218" y="461"/>
                      <a:pt x="231" y="461"/>
                    </a:cubicBezTo>
                    <a:cubicBezTo>
                      <a:pt x="236" y="436"/>
                      <a:pt x="236" y="410"/>
                      <a:pt x="241" y="384"/>
                    </a:cubicBezTo>
                    <a:cubicBezTo>
                      <a:pt x="241" y="376"/>
                      <a:pt x="241" y="367"/>
                      <a:pt x="240" y="359"/>
                    </a:cubicBezTo>
                    <a:cubicBezTo>
                      <a:pt x="239" y="351"/>
                      <a:pt x="224" y="347"/>
                      <a:pt x="219" y="342"/>
                    </a:cubicBezTo>
                    <a:cubicBezTo>
                      <a:pt x="214" y="337"/>
                      <a:pt x="214" y="334"/>
                      <a:pt x="208" y="330"/>
                    </a:cubicBezTo>
                    <a:cubicBezTo>
                      <a:pt x="202" y="321"/>
                      <a:pt x="199" y="323"/>
                      <a:pt x="187" y="321"/>
                    </a:cubicBezTo>
                    <a:cubicBezTo>
                      <a:pt x="180" y="316"/>
                      <a:pt x="175" y="312"/>
                      <a:pt x="166" y="311"/>
                    </a:cubicBezTo>
                    <a:cubicBezTo>
                      <a:pt x="161" y="307"/>
                      <a:pt x="159" y="303"/>
                      <a:pt x="154" y="300"/>
                    </a:cubicBezTo>
                    <a:cubicBezTo>
                      <a:pt x="148" y="293"/>
                      <a:pt x="142" y="280"/>
                      <a:pt x="133" y="278"/>
                    </a:cubicBezTo>
                    <a:cubicBezTo>
                      <a:pt x="130" y="273"/>
                      <a:pt x="127" y="269"/>
                      <a:pt x="124" y="264"/>
                    </a:cubicBezTo>
                    <a:cubicBezTo>
                      <a:pt x="123" y="257"/>
                      <a:pt x="120" y="253"/>
                      <a:pt x="118" y="246"/>
                    </a:cubicBezTo>
                    <a:cubicBezTo>
                      <a:pt x="121" y="236"/>
                      <a:pt x="126" y="234"/>
                      <a:pt x="136" y="233"/>
                    </a:cubicBezTo>
                    <a:cubicBezTo>
                      <a:pt x="146" y="229"/>
                      <a:pt x="151" y="227"/>
                      <a:pt x="162" y="225"/>
                    </a:cubicBezTo>
                    <a:cubicBezTo>
                      <a:pt x="172" y="217"/>
                      <a:pt x="180" y="202"/>
                      <a:pt x="186" y="191"/>
                    </a:cubicBezTo>
                    <a:cubicBezTo>
                      <a:pt x="192" y="159"/>
                      <a:pt x="185" y="161"/>
                      <a:pt x="151" y="159"/>
                    </a:cubicBezTo>
                    <a:cubicBezTo>
                      <a:pt x="142" y="158"/>
                      <a:pt x="136" y="149"/>
                      <a:pt x="129" y="143"/>
                    </a:cubicBezTo>
                    <a:cubicBezTo>
                      <a:pt x="125" y="140"/>
                      <a:pt x="115" y="140"/>
                      <a:pt x="115" y="140"/>
                    </a:cubicBezTo>
                    <a:cubicBezTo>
                      <a:pt x="112" y="139"/>
                      <a:pt x="109" y="139"/>
                      <a:pt x="106" y="137"/>
                    </a:cubicBezTo>
                    <a:cubicBezTo>
                      <a:pt x="100" y="133"/>
                      <a:pt x="98" y="124"/>
                      <a:pt x="91" y="120"/>
                    </a:cubicBezTo>
                    <a:cubicBezTo>
                      <a:pt x="82" y="108"/>
                      <a:pt x="79" y="103"/>
                      <a:pt x="66" y="93"/>
                    </a:cubicBezTo>
                    <a:cubicBezTo>
                      <a:pt x="52" y="96"/>
                      <a:pt x="43" y="94"/>
                      <a:pt x="31" y="87"/>
                    </a:cubicBezTo>
                    <a:cubicBezTo>
                      <a:pt x="23" y="76"/>
                      <a:pt x="11" y="68"/>
                      <a:pt x="9" y="53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7" name="Freeform 30"/>
              <p:cNvSpPr>
                <a:spLocks/>
              </p:cNvSpPr>
              <p:nvPr/>
            </p:nvSpPr>
            <p:spPr bwMode="auto">
              <a:xfrm>
                <a:off x="3656" y="2337"/>
                <a:ext cx="410" cy="668"/>
              </a:xfrm>
              <a:custGeom>
                <a:avLst/>
                <a:gdLst>
                  <a:gd name="T0" fmla="*/ 54 w 410"/>
                  <a:gd name="T1" fmla="*/ 26 h 668"/>
                  <a:gd name="T2" fmla="*/ 90 w 410"/>
                  <a:gd name="T3" fmla="*/ 0 h 668"/>
                  <a:gd name="T4" fmla="*/ 126 w 410"/>
                  <a:gd name="T5" fmla="*/ 44 h 668"/>
                  <a:gd name="T6" fmla="*/ 103 w 410"/>
                  <a:gd name="T7" fmla="*/ 80 h 668"/>
                  <a:gd name="T8" fmla="*/ 174 w 410"/>
                  <a:gd name="T9" fmla="*/ 122 h 668"/>
                  <a:gd name="T10" fmla="*/ 207 w 410"/>
                  <a:gd name="T11" fmla="*/ 113 h 668"/>
                  <a:gd name="T12" fmla="*/ 229 w 410"/>
                  <a:gd name="T13" fmla="*/ 117 h 668"/>
                  <a:gd name="T14" fmla="*/ 184 w 410"/>
                  <a:gd name="T15" fmla="*/ 144 h 668"/>
                  <a:gd name="T16" fmla="*/ 195 w 410"/>
                  <a:gd name="T17" fmla="*/ 179 h 668"/>
                  <a:gd name="T18" fmla="*/ 246 w 410"/>
                  <a:gd name="T19" fmla="*/ 192 h 668"/>
                  <a:gd name="T20" fmla="*/ 282 w 410"/>
                  <a:gd name="T21" fmla="*/ 212 h 668"/>
                  <a:gd name="T22" fmla="*/ 268 w 410"/>
                  <a:gd name="T23" fmla="*/ 234 h 668"/>
                  <a:gd name="T24" fmla="*/ 267 w 410"/>
                  <a:gd name="T25" fmla="*/ 242 h 668"/>
                  <a:gd name="T26" fmla="*/ 244 w 410"/>
                  <a:gd name="T27" fmla="*/ 255 h 668"/>
                  <a:gd name="T28" fmla="*/ 252 w 410"/>
                  <a:gd name="T29" fmla="*/ 276 h 668"/>
                  <a:gd name="T30" fmla="*/ 310 w 410"/>
                  <a:gd name="T31" fmla="*/ 302 h 668"/>
                  <a:gd name="T32" fmla="*/ 382 w 410"/>
                  <a:gd name="T33" fmla="*/ 330 h 668"/>
                  <a:gd name="T34" fmla="*/ 402 w 410"/>
                  <a:gd name="T35" fmla="*/ 351 h 668"/>
                  <a:gd name="T36" fmla="*/ 400 w 410"/>
                  <a:gd name="T37" fmla="*/ 399 h 668"/>
                  <a:gd name="T38" fmla="*/ 370 w 410"/>
                  <a:gd name="T39" fmla="*/ 432 h 668"/>
                  <a:gd name="T40" fmla="*/ 349 w 410"/>
                  <a:gd name="T41" fmla="*/ 476 h 668"/>
                  <a:gd name="T42" fmla="*/ 325 w 410"/>
                  <a:gd name="T43" fmla="*/ 491 h 668"/>
                  <a:gd name="T44" fmla="*/ 292 w 410"/>
                  <a:gd name="T45" fmla="*/ 492 h 668"/>
                  <a:gd name="T46" fmla="*/ 318 w 410"/>
                  <a:gd name="T47" fmla="*/ 555 h 668"/>
                  <a:gd name="T48" fmla="*/ 283 w 410"/>
                  <a:gd name="T49" fmla="*/ 584 h 668"/>
                  <a:gd name="T50" fmla="*/ 286 w 410"/>
                  <a:gd name="T51" fmla="*/ 618 h 668"/>
                  <a:gd name="T52" fmla="*/ 231 w 410"/>
                  <a:gd name="T53" fmla="*/ 591 h 668"/>
                  <a:gd name="T54" fmla="*/ 198 w 410"/>
                  <a:gd name="T55" fmla="*/ 576 h 668"/>
                  <a:gd name="T56" fmla="*/ 244 w 410"/>
                  <a:gd name="T57" fmla="*/ 650 h 668"/>
                  <a:gd name="T58" fmla="*/ 256 w 410"/>
                  <a:gd name="T59" fmla="*/ 668 h 668"/>
                  <a:gd name="T60" fmla="*/ 181 w 410"/>
                  <a:gd name="T61" fmla="*/ 647 h 668"/>
                  <a:gd name="T62" fmla="*/ 145 w 410"/>
                  <a:gd name="T63" fmla="*/ 624 h 668"/>
                  <a:gd name="T64" fmla="*/ 159 w 410"/>
                  <a:gd name="T65" fmla="*/ 549 h 668"/>
                  <a:gd name="T66" fmla="*/ 187 w 410"/>
                  <a:gd name="T67" fmla="*/ 516 h 668"/>
                  <a:gd name="T68" fmla="*/ 219 w 410"/>
                  <a:gd name="T69" fmla="*/ 473 h 668"/>
                  <a:gd name="T70" fmla="*/ 274 w 410"/>
                  <a:gd name="T71" fmla="*/ 477 h 668"/>
                  <a:gd name="T72" fmla="*/ 190 w 410"/>
                  <a:gd name="T73" fmla="*/ 440 h 668"/>
                  <a:gd name="T74" fmla="*/ 201 w 410"/>
                  <a:gd name="T75" fmla="*/ 416 h 668"/>
                  <a:gd name="T76" fmla="*/ 252 w 410"/>
                  <a:gd name="T77" fmla="*/ 398 h 668"/>
                  <a:gd name="T78" fmla="*/ 291 w 410"/>
                  <a:gd name="T79" fmla="*/ 369 h 668"/>
                  <a:gd name="T80" fmla="*/ 223 w 410"/>
                  <a:gd name="T81" fmla="*/ 320 h 668"/>
                  <a:gd name="T82" fmla="*/ 208 w 410"/>
                  <a:gd name="T83" fmla="*/ 275 h 668"/>
                  <a:gd name="T84" fmla="*/ 192 w 410"/>
                  <a:gd name="T85" fmla="*/ 254 h 668"/>
                  <a:gd name="T86" fmla="*/ 157 w 410"/>
                  <a:gd name="T87" fmla="*/ 230 h 668"/>
                  <a:gd name="T88" fmla="*/ 184 w 410"/>
                  <a:gd name="T89" fmla="*/ 327 h 668"/>
                  <a:gd name="T90" fmla="*/ 178 w 410"/>
                  <a:gd name="T91" fmla="*/ 360 h 668"/>
                  <a:gd name="T92" fmla="*/ 154 w 410"/>
                  <a:gd name="T93" fmla="*/ 389 h 668"/>
                  <a:gd name="T94" fmla="*/ 121 w 410"/>
                  <a:gd name="T95" fmla="*/ 428 h 668"/>
                  <a:gd name="T96" fmla="*/ 127 w 410"/>
                  <a:gd name="T97" fmla="*/ 363 h 668"/>
                  <a:gd name="T98" fmla="*/ 85 w 410"/>
                  <a:gd name="T99" fmla="*/ 344 h 668"/>
                  <a:gd name="T100" fmla="*/ 49 w 410"/>
                  <a:gd name="T101" fmla="*/ 342 h 668"/>
                  <a:gd name="T102" fmla="*/ 4 w 410"/>
                  <a:gd name="T103" fmla="*/ 318 h 668"/>
                  <a:gd name="T104" fmla="*/ 24 w 410"/>
                  <a:gd name="T105" fmla="*/ 281 h 668"/>
                  <a:gd name="T106" fmla="*/ 40 w 410"/>
                  <a:gd name="T107" fmla="*/ 278 h 668"/>
                  <a:gd name="T108" fmla="*/ 61 w 410"/>
                  <a:gd name="T109" fmla="*/ 236 h 668"/>
                  <a:gd name="T110" fmla="*/ 25 w 410"/>
                  <a:gd name="T111" fmla="*/ 222 h 668"/>
                  <a:gd name="T112" fmla="*/ 19 w 410"/>
                  <a:gd name="T113" fmla="*/ 135 h 668"/>
                  <a:gd name="T114" fmla="*/ 3 w 410"/>
                  <a:gd name="T115" fmla="*/ 87 h 668"/>
                  <a:gd name="T116" fmla="*/ 34 w 410"/>
                  <a:gd name="T117" fmla="*/ 81 h 668"/>
                  <a:gd name="T118" fmla="*/ 37 w 410"/>
                  <a:gd name="T119" fmla="*/ 39 h 6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10"/>
                  <a:gd name="T181" fmla="*/ 0 h 668"/>
                  <a:gd name="T182" fmla="*/ 410 w 410"/>
                  <a:gd name="T183" fmla="*/ 668 h 6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10" h="668">
                    <a:moveTo>
                      <a:pt x="39" y="29"/>
                    </a:moveTo>
                    <a:cubicBezTo>
                      <a:pt x="44" y="27"/>
                      <a:pt x="49" y="28"/>
                      <a:pt x="54" y="26"/>
                    </a:cubicBezTo>
                    <a:cubicBezTo>
                      <a:pt x="61" y="23"/>
                      <a:pt x="63" y="13"/>
                      <a:pt x="72" y="11"/>
                    </a:cubicBezTo>
                    <a:cubicBezTo>
                      <a:pt x="78" y="8"/>
                      <a:pt x="84" y="4"/>
                      <a:pt x="90" y="0"/>
                    </a:cubicBezTo>
                    <a:cubicBezTo>
                      <a:pt x="101" y="2"/>
                      <a:pt x="101" y="2"/>
                      <a:pt x="105" y="11"/>
                    </a:cubicBezTo>
                    <a:cubicBezTo>
                      <a:pt x="107" y="56"/>
                      <a:pt x="101" y="29"/>
                      <a:pt x="126" y="44"/>
                    </a:cubicBezTo>
                    <a:cubicBezTo>
                      <a:pt x="128" y="59"/>
                      <a:pt x="126" y="62"/>
                      <a:pt x="111" y="63"/>
                    </a:cubicBezTo>
                    <a:cubicBezTo>
                      <a:pt x="105" y="69"/>
                      <a:pt x="106" y="72"/>
                      <a:pt x="103" y="80"/>
                    </a:cubicBezTo>
                    <a:cubicBezTo>
                      <a:pt x="106" y="111"/>
                      <a:pt x="104" y="107"/>
                      <a:pt x="133" y="110"/>
                    </a:cubicBezTo>
                    <a:cubicBezTo>
                      <a:pt x="146" y="118"/>
                      <a:pt x="158" y="112"/>
                      <a:pt x="174" y="122"/>
                    </a:cubicBezTo>
                    <a:cubicBezTo>
                      <a:pt x="182" y="121"/>
                      <a:pt x="190" y="122"/>
                      <a:pt x="198" y="120"/>
                    </a:cubicBezTo>
                    <a:cubicBezTo>
                      <a:pt x="202" y="119"/>
                      <a:pt x="207" y="113"/>
                      <a:pt x="207" y="113"/>
                    </a:cubicBezTo>
                    <a:cubicBezTo>
                      <a:pt x="213" y="103"/>
                      <a:pt x="216" y="97"/>
                      <a:pt x="228" y="95"/>
                    </a:cubicBezTo>
                    <a:cubicBezTo>
                      <a:pt x="239" y="97"/>
                      <a:pt x="233" y="109"/>
                      <a:pt x="229" y="117"/>
                    </a:cubicBezTo>
                    <a:cubicBezTo>
                      <a:pt x="228" y="136"/>
                      <a:pt x="228" y="136"/>
                      <a:pt x="211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7" y="150"/>
                      <a:pt x="176" y="154"/>
                      <a:pt x="180" y="162"/>
                    </a:cubicBezTo>
                    <a:cubicBezTo>
                      <a:pt x="181" y="171"/>
                      <a:pt x="186" y="176"/>
                      <a:pt x="195" y="179"/>
                    </a:cubicBezTo>
                    <a:cubicBezTo>
                      <a:pt x="203" y="185"/>
                      <a:pt x="215" y="184"/>
                      <a:pt x="225" y="185"/>
                    </a:cubicBezTo>
                    <a:cubicBezTo>
                      <a:pt x="233" y="191"/>
                      <a:pt x="235" y="191"/>
                      <a:pt x="246" y="192"/>
                    </a:cubicBezTo>
                    <a:cubicBezTo>
                      <a:pt x="252" y="195"/>
                      <a:pt x="260" y="197"/>
                      <a:pt x="267" y="198"/>
                    </a:cubicBezTo>
                    <a:cubicBezTo>
                      <a:pt x="274" y="201"/>
                      <a:pt x="275" y="208"/>
                      <a:pt x="282" y="212"/>
                    </a:cubicBezTo>
                    <a:cubicBezTo>
                      <a:pt x="285" y="216"/>
                      <a:pt x="286" y="221"/>
                      <a:pt x="289" y="225"/>
                    </a:cubicBezTo>
                    <a:cubicBezTo>
                      <a:pt x="287" y="236"/>
                      <a:pt x="279" y="233"/>
                      <a:pt x="268" y="234"/>
                    </a:cubicBezTo>
                    <a:cubicBezTo>
                      <a:pt x="271" y="235"/>
                      <a:pt x="283" y="241"/>
                      <a:pt x="271" y="239"/>
                    </a:cubicBezTo>
                    <a:cubicBezTo>
                      <a:pt x="270" y="240"/>
                      <a:pt x="269" y="241"/>
                      <a:pt x="267" y="242"/>
                    </a:cubicBezTo>
                    <a:cubicBezTo>
                      <a:pt x="265" y="243"/>
                      <a:pt x="263" y="242"/>
                      <a:pt x="262" y="243"/>
                    </a:cubicBezTo>
                    <a:cubicBezTo>
                      <a:pt x="255" y="248"/>
                      <a:pt x="253" y="253"/>
                      <a:pt x="244" y="255"/>
                    </a:cubicBezTo>
                    <a:cubicBezTo>
                      <a:pt x="237" y="258"/>
                      <a:pt x="230" y="260"/>
                      <a:pt x="241" y="266"/>
                    </a:cubicBezTo>
                    <a:cubicBezTo>
                      <a:pt x="243" y="273"/>
                      <a:pt x="245" y="275"/>
                      <a:pt x="252" y="276"/>
                    </a:cubicBezTo>
                    <a:cubicBezTo>
                      <a:pt x="269" y="284"/>
                      <a:pt x="261" y="285"/>
                      <a:pt x="283" y="287"/>
                    </a:cubicBezTo>
                    <a:cubicBezTo>
                      <a:pt x="298" y="296"/>
                      <a:pt x="288" y="298"/>
                      <a:pt x="310" y="302"/>
                    </a:cubicBezTo>
                    <a:cubicBezTo>
                      <a:pt x="335" y="317"/>
                      <a:pt x="349" y="314"/>
                      <a:pt x="384" y="315"/>
                    </a:cubicBezTo>
                    <a:cubicBezTo>
                      <a:pt x="385" y="321"/>
                      <a:pt x="385" y="325"/>
                      <a:pt x="382" y="330"/>
                    </a:cubicBezTo>
                    <a:cubicBezTo>
                      <a:pt x="385" y="340"/>
                      <a:pt x="385" y="339"/>
                      <a:pt x="393" y="344"/>
                    </a:cubicBezTo>
                    <a:cubicBezTo>
                      <a:pt x="396" y="346"/>
                      <a:pt x="402" y="351"/>
                      <a:pt x="402" y="351"/>
                    </a:cubicBezTo>
                    <a:cubicBezTo>
                      <a:pt x="403" y="357"/>
                      <a:pt x="406" y="360"/>
                      <a:pt x="409" y="365"/>
                    </a:cubicBezTo>
                    <a:cubicBezTo>
                      <a:pt x="408" y="377"/>
                      <a:pt x="410" y="391"/>
                      <a:pt x="400" y="399"/>
                    </a:cubicBezTo>
                    <a:cubicBezTo>
                      <a:pt x="397" y="404"/>
                      <a:pt x="388" y="411"/>
                      <a:pt x="388" y="411"/>
                    </a:cubicBezTo>
                    <a:cubicBezTo>
                      <a:pt x="386" y="422"/>
                      <a:pt x="382" y="430"/>
                      <a:pt x="370" y="432"/>
                    </a:cubicBezTo>
                    <a:cubicBezTo>
                      <a:pt x="365" y="435"/>
                      <a:pt x="361" y="436"/>
                      <a:pt x="358" y="441"/>
                    </a:cubicBezTo>
                    <a:cubicBezTo>
                      <a:pt x="357" y="454"/>
                      <a:pt x="356" y="465"/>
                      <a:pt x="349" y="476"/>
                    </a:cubicBezTo>
                    <a:cubicBezTo>
                      <a:pt x="348" y="483"/>
                      <a:pt x="344" y="489"/>
                      <a:pt x="340" y="495"/>
                    </a:cubicBezTo>
                    <a:cubicBezTo>
                      <a:pt x="335" y="494"/>
                      <a:pt x="330" y="492"/>
                      <a:pt x="325" y="491"/>
                    </a:cubicBezTo>
                    <a:cubicBezTo>
                      <a:pt x="319" y="488"/>
                      <a:pt x="313" y="486"/>
                      <a:pt x="307" y="482"/>
                    </a:cubicBezTo>
                    <a:cubicBezTo>
                      <a:pt x="301" y="485"/>
                      <a:pt x="297" y="489"/>
                      <a:pt x="292" y="492"/>
                    </a:cubicBezTo>
                    <a:cubicBezTo>
                      <a:pt x="286" y="505"/>
                      <a:pt x="293" y="524"/>
                      <a:pt x="304" y="533"/>
                    </a:cubicBezTo>
                    <a:cubicBezTo>
                      <a:pt x="308" y="542"/>
                      <a:pt x="312" y="547"/>
                      <a:pt x="318" y="555"/>
                    </a:cubicBezTo>
                    <a:cubicBezTo>
                      <a:pt x="321" y="571"/>
                      <a:pt x="316" y="566"/>
                      <a:pt x="298" y="567"/>
                    </a:cubicBezTo>
                    <a:cubicBezTo>
                      <a:pt x="292" y="572"/>
                      <a:pt x="288" y="579"/>
                      <a:pt x="283" y="584"/>
                    </a:cubicBezTo>
                    <a:cubicBezTo>
                      <a:pt x="282" y="593"/>
                      <a:pt x="283" y="593"/>
                      <a:pt x="291" y="596"/>
                    </a:cubicBezTo>
                    <a:cubicBezTo>
                      <a:pt x="297" y="604"/>
                      <a:pt x="297" y="616"/>
                      <a:pt x="286" y="618"/>
                    </a:cubicBezTo>
                    <a:cubicBezTo>
                      <a:pt x="276" y="617"/>
                      <a:pt x="269" y="613"/>
                      <a:pt x="259" y="611"/>
                    </a:cubicBezTo>
                    <a:cubicBezTo>
                      <a:pt x="249" y="598"/>
                      <a:pt x="247" y="595"/>
                      <a:pt x="231" y="591"/>
                    </a:cubicBezTo>
                    <a:cubicBezTo>
                      <a:pt x="227" y="583"/>
                      <a:pt x="221" y="579"/>
                      <a:pt x="214" y="575"/>
                    </a:cubicBezTo>
                    <a:cubicBezTo>
                      <a:pt x="209" y="575"/>
                      <a:pt x="201" y="571"/>
                      <a:pt x="198" y="576"/>
                    </a:cubicBezTo>
                    <a:cubicBezTo>
                      <a:pt x="189" y="592"/>
                      <a:pt x="208" y="612"/>
                      <a:pt x="217" y="624"/>
                    </a:cubicBezTo>
                    <a:cubicBezTo>
                      <a:pt x="222" y="640"/>
                      <a:pt x="227" y="647"/>
                      <a:pt x="244" y="650"/>
                    </a:cubicBezTo>
                    <a:cubicBezTo>
                      <a:pt x="251" y="654"/>
                      <a:pt x="255" y="661"/>
                      <a:pt x="261" y="666"/>
                    </a:cubicBezTo>
                    <a:cubicBezTo>
                      <a:pt x="259" y="667"/>
                      <a:pt x="258" y="668"/>
                      <a:pt x="256" y="668"/>
                    </a:cubicBezTo>
                    <a:cubicBezTo>
                      <a:pt x="241" y="668"/>
                      <a:pt x="226" y="667"/>
                      <a:pt x="211" y="666"/>
                    </a:cubicBezTo>
                    <a:cubicBezTo>
                      <a:pt x="199" y="665"/>
                      <a:pt x="193" y="649"/>
                      <a:pt x="181" y="647"/>
                    </a:cubicBezTo>
                    <a:cubicBezTo>
                      <a:pt x="173" y="641"/>
                      <a:pt x="163" y="644"/>
                      <a:pt x="154" y="639"/>
                    </a:cubicBezTo>
                    <a:cubicBezTo>
                      <a:pt x="150" y="634"/>
                      <a:pt x="148" y="629"/>
                      <a:pt x="145" y="624"/>
                    </a:cubicBezTo>
                    <a:cubicBezTo>
                      <a:pt x="143" y="612"/>
                      <a:pt x="130" y="603"/>
                      <a:pt x="123" y="593"/>
                    </a:cubicBezTo>
                    <a:cubicBezTo>
                      <a:pt x="124" y="550"/>
                      <a:pt x="120" y="553"/>
                      <a:pt x="159" y="549"/>
                    </a:cubicBezTo>
                    <a:cubicBezTo>
                      <a:pt x="161" y="546"/>
                      <a:pt x="161" y="543"/>
                      <a:pt x="163" y="540"/>
                    </a:cubicBezTo>
                    <a:cubicBezTo>
                      <a:pt x="171" y="531"/>
                      <a:pt x="181" y="527"/>
                      <a:pt x="187" y="516"/>
                    </a:cubicBezTo>
                    <a:cubicBezTo>
                      <a:pt x="177" y="495"/>
                      <a:pt x="174" y="484"/>
                      <a:pt x="201" y="480"/>
                    </a:cubicBezTo>
                    <a:cubicBezTo>
                      <a:pt x="207" y="476"/>
                      <a:pt x="212" y="474"/>
                      <a:pt x="219" y="473"/>
                    </a:cubicBezTo>
                    <a:cubicBezTo>
                      <a:pt x="224" y="470"/>
                      <a:pt x="237" y="474"/>
                      <a:pt x="237" y="474"/>
                    </a:cubicBezTo>
                    <a:cubicBezTo>
                      <a:pt x="253" y="482"/>
                      <a:pt x="245" y="479"/>
                      <a:pt x="274" y="477"/>
                    </a:cubicBezTo>
                    <a:cubicBezTo>
                      <a:pt x="251" y="447"/>
                      <a:pt x="244" y="450"/>
                      <a:pt x="202" y="449"/>
                    </a:cubicBezTo>
                    <a:cubicBezTo>
                      <a:pt x="197" y="447"/>
                      <a:pt x="195" y="443"/>
                      <a:pt x="190" y="440"/>
                    </a:cubicBezTo>
                    <a:cubicBezTo>
                      <a:pt x="186" y="434"/>
                      <a:pt x="177" y="427"/>
                      <a:pt x="189" y="425"/>
                    </a:cubicBezTo>
                    <a:cubicBezTo>
                      <a:pt x="194" y="421"/>
                      <a:pt x="194" y="417"/>
                      <a:pt x="201" y="416"/>
                    </a:cubicBezTo>
                    <a:cubicBezTo>
                      <a:pt x="207" y="413"/>
                      <a:pt x="215" y="411"/>
                      <a:pt x="222" y="410"/>
                    </a:cubicBezTo>
                    <a:cubicBezTo>
                      <a:pt x="231" y="403"/>
                      <a:pt x="241" y="399"/>
                      <a:pt x="252" y="398"/>
                    </a:cubicBezTo>
                    <a:cubicBezTo>
                      <a:pt x="270" y="401"/>
                      <a:pt x="307" y="398"/>
                      <a:pt x="307" y="398"/>
                    </a:cubicBezTo>
                    <a:cubicBezTo>
                      <a:pt x="318" y="391"/>
                      <a:pt x="300" y="373"/>
                      <a:pt x="291" y="369"/>
                    </a:cubicBezTo>
                    <a:cubicBezTo>
                      <a:pt x="279" y="353"/>
                      <a:pt x="263" y="340"/>
                      <a:pt x="243" y="338"/>
                    </a:cubicBezTo>
                    <a:cubicBezTo>
                      <a:pt x="235" y="333"/>
                      <a:pt x="231" y="325"/>
                      <a:pt x="223" y="320"/>
                    </a:cubicBezTo>
                    <a:cubicBezTo>
                      <a:pt x="216" y="308"/>
                      <a:pt x="222" y="320"/>
                      <a:pt x="219" y="293"/>
                    </a:cubicBezTo>
                    <a:cubicBezTo>
                      <a:pt x="218" y="287"/>
                      <a:pt x="211" y="280"/>
                      <a:pt x="208" y="275"/>
                    </a:cubicBezTo>
                    <a:cubicBezTo>
                      <a:pt x="207" y="269"/>
                      <a:pt x="205" y="265"/>
                      <a:pt x="201" y="261"/>
                    </a:cubicBezTo>
                    <a:cubicBezTo>
                      <a:pt x="198" y="258"/>
                      <a:pt x="192" y="254"/>
                      <a:pt x="192" y="254"/>
                    </a:cubicBezTo>
                    <a:cubicBezTo>
                      <a:pt x="187" y="246"/>
                      <a:pt x="178" y="242"/>
                      <a:pt x="171" y="236"/>
                    </a:cubicBezTo>
                    <a:cubicBezTo>
                      <a:pt x="167" y="229"/>
                      <a:pt x="165" y="227"/>
                      <a:pt x="157" y="230"/>
                    </a:cubicBezTo>
                    <a:cubicBezTo>
                      <a:pt x="151" y="235"/>
                      <a:pt x="144" y="232"/>
                      <a:pt x="138" y="237"/>
                    </a:cubicBezTo>
                    <a:cubicBezTo>
                      <a:pt x="122" y="276"/>
                      <a:pt x="143" y="324"/>
                      <a:pt x="184" y="327"/>
                    </a:cubicBezTo>
                    <a:cubicBezTo>
                      <a:pt x="188" y="334"/>
                      <a:pt x="187" y="341"/>
                      <a:pt x="184" y="348"/>
                    </a:cubicBezTo>
                    <a:cubicBezTo>
                      <a:pt x="182" y="352"/>
                      <a:pt x="178" y="360"/>
                      <a:pt x="178" y="360"/>
                    </a:cubicBezTo>
                    <a:cubicBezTo>
                      <a:pt x="176" y="369"/>
                      <a:pt x="170" y="371"/>
                      <a:pt x="162" y="372"/>
                    </a:cubicBezTo>
                    <a:cubicBezTo>
                      <a:pt x="156" y="378"/>
                      <a:pt x="157" y="382"/>
                      <a:pt x="154" y="389"/>
                    </a:cubicBezTo>
                    <a:cubicBezTo>
                      <a:pt x="154" y="409"/>
                      <a:pt x="160" y="440"/>
                      <a:pt x="136" y="449"/>
                    </a:cubicBezTo>
                    <a:cubicBezTo>
                      <a:pt x="128" y="445"/>
                      <a:pt x="126" y="435"/>
                      <a:pt x="121" y="428"/>
                    </a:cubicBezTo>
                    <a:cubicBezTo>
                      <a:pt x="120" y="422"/>
                      <a:pt x="117" y="419"/>
                      <a:pt x="115" y="413"/>
                    </a:cubicBezTo>
                    <a:cubicBezTo>
                      <a:pt x="112" y="390"/>
                      <a:pt x="116" y="381"/>
                      <a:pt x="127" y="363"/>
                    </a:cubicBezTo>
                    <a:cubicBezTo>
                      <a:pt x="119" y="352"/>
                      <a:pt x="111" y="354"/>
                      <a:pt x="97" y="353"/>
                    </a:cubicBezTo>
                    <a:cubicBezTo>
                      <a:pt x="92" y="349"/>
                      <a:pt x="92" y="345"/>
                      <a:pt x="85" y="344"/>
                    </a:cubicBezTo>
                    <a:cubicBezTo>
                      <a:pt x="77" y="333"/>
                      <a:pt x="81" y="337"/>
                      <a:pt x="73" y="332"/>
                    </a:cubicBezTo>
                    <a:cubicBezTo>
                      <a:pt x="61" y="333"/>
                      <a:pt x="59" y="340"/>
                      <a:pt x="49" y="342"/>
                    </a:cubicBezTo>
                    <a:cubicBezTo>
                      <a:pt x="36" y="341"/>
                      <a:pt x="27" y="332"/>
                      <a:pt x="13" y="330"/>
                    </a:cubicBezTo>
                    <a:cubicBezTo>
                      <a:pt x="8" y="326"/>
                      <a:pt x="7" y="323"/>
                      <a:pt x="4" y="318"/>
                    </a:cubicBezTo>
                    <a:cubicBezTo>
                      <a:pt x="2" y="307"/>
                      <a:pt x="5" y="299"/>
                      <a:pt x="12" y="290"/>
                    </a:cubicBezTo>
                    <a:cubicBezTo>
                      <a:pt x="14" y="282"/>
                      <a:pt x="17" y="282"/>
                      <a:pt x="24" y="281"/>
                    </a:cubicBezTo>
                    <a:cubicBezTo>
                      <a:pt x="25" y="280"/>
                      <a:pt x="27" y="279"/>
                      <a:pt x="28" y="279"/>
                    </a:cubicBezTo>
                    <a:cubicBezTo>
                      <a:pt x="32" y="278"/>
                      <a:pt x="36" y="279"/>
                      <a:pt x="40" y="278"/>
                    </a:cubicBezTo>
                    <a:cubicBezTo>
                      <a:pt x="42" y="277"/>
                      <a:pt x="48" y="268"/>
                      <a:pt x="51" y="266"/>
                    </a:cubicBezTo>
                    <a:cubicBezTo>
                      <a:pt x="53" y="255"/>
                      <a:pt x="54" y="245"/>
                      <a:pt x="61" y="236"/>
                    </a:cubicBezTo>
                    <a:cubicBezTo>
                      <a:pt x="60" y="229"/>
                      <a:pt x="58" y="227"/>
                      <a:pt x="51" y="230"/>
                    </a:cubicBezTo>
                    <a:cubicBezTo>
                      <a:pt x="40" y="229"/>
                      <a:pt x="30" y="231"/>
                      <a:pt x="25" y="222"/>
                    </a:cubicBezTo>
                    <a:cubicBezTo>
                      <a:pt x="27" y="208"/>
                      <a:pt x="25" y="193"/>
                      <a:pt x="30" y="180"/>
                    </a:cubicBezTo>
                    <a:cubicBezTo>
                      <a:pt x="33" y="161"/>
                      <a:pt x="35" y="145"/>
                      <a:pt x="19" y="135"/>
                    </a:cubicBezTo>
                    <a:cubicBezTo>
                      <a:pt x="16" y="128"/>
                      <a:pt x="12" y="122"/>
                      <a:pt x="7" y="116"/>
                    </a:cubicBezTo>
                    <a:cubicBezTo>
                      <a:pt x="5" y="97"/>
                      <a:pt x="0" y="107"/>
                      <a:pt x="3" y="87"/>
                    </a:cubicBezTo>
                    <a:cubicBezTo>
                      <a:pt x="4" y="68"/>
                      <a:pt x="2" y="73"/>
                      <a:pt x="16" y="69"/>
                    </a:cubicBezTo>
                    <a:cubicBezTo>
                      <a:pt x="25" y="57"/>
                      <a:pt x="29" y="76"/>
                      <a:pt x="34" y="81"/>
                    </a:cubicBezTo>
                    <a:cubicBezTo>
                      <a:pt x="41" y="80"/>
                      <a:pt x="42" y="78"/>
                      <a:pt x="46" y="72"/>
                    </a:cubicBezTo>
                    <a:cubicBezTo>
                      <a:pt x="53" y="49"/>
                      <a:pt x="37" y="55"/>
                      <a:pt x="37" y="39"/>
                    </a:cubicBezTo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8" name="Freeform 33"/>
              <p:cNvSpPr>
                <a:spLocks/>
              </p:cNvSpPr>
              <p:nvPr/>
            </p:nvSpPr>
            <p:spPr bwMode="auto">
              <a:xfrm>
                <a:off x="3530" y="3000"/>
                <a:ext cx="562" cy="325"/>
              </a:xfrm>
              <a:custGeom>
                <a:avLst/>
                <a:gdLst>
                  <a:gd name="T0" fmla="*/ 402 w 562"/>
                  <a:gd name="T1" fmla="*/ 14 h 325"/>
                  <a:gd name="T2" fmla="*/ 520 w 562"/>
                  <a:gd name="T3" fmla="*/ 3 h 325"/>
                  <a:gd name="T4" fmla="*/ 540 w 562"/>
                  <a:gd name="T5" fmla="*/ 41 h 325"/>
                  <a:gd name="T6" fmla="*/ 511 w 562"/>
                  <a:gd name="T7" fmla="*/ 63 h 325"/>
                  <a:gd name="T8" fmla="*/ 501 w 562"/>
                  <a:gd name="T9" fmla="*/ 75 h 325"/>
                  <a:gd name="T10" fmla="*/ 445 w 562"/>
                  <a:gd name="T11" fmla="*/ 126 h 325"/>
                  <a:gd name="T12" fmla="*/ 429 w 562"/>
                  <a:gd name="T13" fmla="*/ 141 h 325"/>
                  <a:gd name="T14" fmla="*/ 420 w 562"/>
                  <a:gd name="T15" fmla="*/ 141 h 325"/>
                  <a:gd name="T16" fmla="*/ 433 w 562"/>
                  <a:gd name="T17" fmla="*/ 173 h 325"/>
                  <a:gd name="T18" fmla="*/ 403 w 562"/>
                  <a:gd name="T19" fmla="*/ 167 h 325"/>
                  <a:gd name="T20" fmla="*/ 451 w 562"/>
                  <a:gd name="T21" fmla="*/ 201 h 325"/>
                  <a:gd name="T22" fmla="*/ 492 w 562"/>
                  <a:gd name="T23" fmla="*/ 218 h 325"/>
                  <a:gd name="T24" fmla="*/ 436 w 562"/>
                  <a:gd name="T25" fmla="*/ 242 h 325"/>
                  <a:gd name="T26" fmla="*/ 394 w 562"/>
                  <a:gd name="T27" fmla="*/ 233 h 325"/>
                  <a:gd name="T28" fmla="*/ 420 w 562"/>
                  <a:gd name="T29" fmla="*/ 263 h 325"/>
                  <a:gd name="T30" fmla="*/ 457 w 562"/>
                  <a:gd name="T31" fmla="*/ 309 h 325"/>
                  <a:gd name="T32" fmla="*/ 429 w 562"/>
                  <a:gd name="T33" fmla="*/ 293 h 325"/>
                  <a:gd name="T34" fmla="*/ 379 w 562"/>
                  <a:gd name="T35" fmla="*/ 260 h 325"/>
                  <a:gd name="T36" fmla="*/ 367 w 562"/>
                  <a:gd name="T37" fmla="*/ 281 h 325"/>
                  <a:gd name="T38" fmla="*/ 298 w 562"/>
                  <a:gd name="T39" fmla="*/ 300 h 325"/>
                  <a:gd name="T40" fmla="*/ 259 w 562"/>
                  <a:gd name="T41" fmla="*/ 312 h 325"/>
                  <a:gd name="T42" fmla="*/ 279 w 562"/>
                  <a:gd name="T43" fmla="*/ 279 h 325"/>
                  <a:gd name="T44" fmla="*/ 211 w 562"/>
                  <a:gd name="T45" fmla="*/ 264 h 325"/>
                  <a:gd name="T46" fmla="*/ 120 w 562"/>
                  <a:gd name="T47" fmla="*/ 323 h 325"/>
                  <a:gd name="T48" fmla="*/ 87 w 562"/>
                  <a:gd name="T49" fmla="*/ 306 h 325"/>
                  <a:gd name="T50" fmla="*/ 81 w 562"/>
                  <a:gd name="T51" fmla="*/ 269 h 325"/>
                  <a:gd name="T52" fmla="*/ 30 w 562"/>
                  <a:gd name="T53" fmla="*/ 228 h 325"/>
                  <a:gd name="T54" fmla="*/ 7 w 562"/>
                  <a:gd name="T55" fmla="*/ 203 h 325"/>
                  <a:gd name="T56" fmla="*/ 12 w 562"/>
                  <a:gd name="T57" fmla="*/ 155 h 325"/>
                  <a:gd name="T58" fmla="*/ 46 w 562"/>
                  <a:gd name="T59" fmla="*/ 125 h 325"/>
                  <a:gd name="T60" fmla="*/ 85 w 562"/>
                  <a:gd name="T61" fmla="*/ 129 h 325"/>
                  <a:gd name="T62" fmla="*/ 94 w 562"/>
                  <a:gd name="T63" fmla="*/ 96 h 325"/>
                  <a:gd name="T64" fmla="*/ 123 w 562"/>
                  <a:gd name="T65" fmla="*/ 113 h 325"/>
                  <a:gd name="T66" fmla="*/ 202 w 562"/>
                  <a:gd name="T67" fmla="*/ 147 h 325"/>
                  <a:gd name="T68" fmla="*/ 204 w 562"/>
                  <a:gd name="T69" fmla="*/ 119 h 325"/>
                  <a:gd name="T70" fmla="*/ 232 w 562"/>
                  <a:gd name="T71" fmla="*/ 95 h 325"/>
                  <a:gd name="T72" fmla="*/ 264 w 562"/>
                  <a:gd name="T73" fmla="*/ 75 h 325"/>
                  <a:gd name="T74" fmla="*/ 309 w 562"/>
                  <a:gd name="T75" fmla="*/ 77 h 325"/>
                  <a:gd name="T76" fmla="*/ 357 w 562"/>
                  <a:gd name="T77" fmla="*/ 84 h 325"/>
                  <a:gd name="T78" fmla="*/ 394 w 562"/>
                  <a:gd name="T79" fmla="*/ 71 h 325"/>
                  <a:gd name="T80" fmla="*/ 421 w 562"/>
                  <a:gd name="T81" fmla="*/ 50 h 325"/>
                  <a:gd name="T82" fmla="*/ 387 w 562"/>
                  <a:gd name="T83" fmla="*/ 21 h 3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2"/>
                  <a:gd name="T127" fmla="*/ 0 h 325"/>
                  <a:gd name="T128" fmla="*/ 562 w 562"/>
                  <a:gd name="T129" fmla="*/ 325 h 3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2" h="325">
                    <a:moveTo>
                      <a:pt x="387" y="21"/>
                    </a:moveTo>
                    <a:cubicBezTo>
                      <a:pt x="391" y="15"/>
                      <a:pt x="395" y="15"/>
                      <a:pt x="402" y="14"/>
                    </a:cubicBezTo>
                    <a:cubicBezTo>
                      <a:pt x="429" y="17"/>
                      <a:pt x="456" y="16"/>
                      <a:pt x="483" y="14"/>
                    </a:cubicBezTo>
                    <a:cubicBezTo>
                      <a:pt x="491" y="0"/>
                      <a:pt x="504" y="4"/>
                      <a:pt x="520" y="3"/>
                    </a:cubicBezTo>
                    <a:cubicBezTo>
                      <a:pt x="534" y="0"/>
                      <a:pt x="533" y="0"/>
                      <a:pt x="552" y="2"/>
                    </a:cubicBezTo>
                    <a:cubicBezTo>
                      <a:pt x="562" y="16"/>
                      <a:pt x="555" y="34"/>
                      <a:pt x="540" y="41"/>
                    </a:cubicBezTo>
                    <a:cubicBezTo>
                      <a:pt x="536" y="46"/>
                      <a:pt x="526" y="54"/>
                      <a:pt x="520" y="56"/>
                    </a:cubicBezTo>
                    <a:cubicBezTo>
                      <a:pt x="517" y="59"/>
                      <a:pt x="513" y="60"/>
                      <a:pt x="511" y="63"/>
                    </a:cubicBezTo>
                    <a:cubicBezTo>
                      <a:pt x="510" y="64"/>
                      <a:pt x="511" y="67"/>
                      <a:pt x="510" y="68"/>
                    </a:cubicBezTo>
                    <a:cubicBezTo>
                      <a:pt x="508" y="71"/>
                      <a:pt x="501" y="75"/>
                      <a:pt x="501" y="75"/>
                    </a:cubicBezTo>
                    <a:cubicBezTo>
                      <a:pt x="497" y="85"/>
                      <a:pt x="489" y="92"/>
                      <a:pt x="484" y="102"/>
                    </a:cubicBezTo>
                    <a:cubicBezTo>
                      <a:pt x="471" y="100"/>
                      <a:pt x="459" y="123"/>
                      <a:pt x="445" y="126"/>
                    </a:cubicBezTo>
                    <a:cubicBezTo>
                      <a:pt x="447" y="127"/>
                      <a:pt x="462" y="136"/>
                      <a:pt x="451" y="140"/>
                    </a:cubicBezTo>
                    <a:cubicBezTo>
                      <a:pt x="444" y="143"/>
                      <a:pt x="436" y="141"/>
                      <a:pt x="429" y="141"/>
                    </a:cubicBezTo>
                    <a:cubicBezTo>
                      <a:pt x="427" y="142"/>
                      <a:pt x="426" y="143"/>
                      <a:pt x="424" y="143"/>
                    </a:cubicBezTo>
                    <a:cubicBezTo>
                      <a:pt x="423" y="143"/>
                      <a:pt x="420" y="140"/>
                      <a:pt x="420" y="141"/>
                    </a:cubicBezTo>
                    <a:cubicBezTo>
                      <a:pt x="420" y="147"/>
                      <a:pt x="435" y="150"/>
                      <a:pt x="438" y="150"/>
                    </a:cubicBezTo>
                    <a:cubicBezTo>
                      <a:pt x="440" y="159"/>
                      <a:pt x="437" y="166"/>
                      <a:pt x="433" y="173"/>
                    </a:cubicBezTo>
                    <a:cubicBezTo>
                      <a:pt x="426" y="171"/>
                      <a:pt x="422" y="169"/>
                      <a:pt x="417" y="165"/>
                    </a:cubicBezTo>
                    <a:cubicBezTo>
                      <a:pt x="412" y="166"/>
                      <a:pt x="405" y="163"/>
                      <a:pt x="403" y="167"/>
                    </a:cubicBezTo>
                    <a:cubicBezTo>
                      <a:pt x="399" y="177"/>
                      <a:pt x="397" y="199"/>
                      <a:pt x="408" y="200"/>
                    </a:cubicBezTo>
                    <a:cubicBezTo>
                      <a:pt x="422" y="202"/>
                      <a:pt x="437" y="201"/>
                      <a:pt x="451" y="201"/>
                    </a:cubicBezTo>
                    <a:cubicBezTo>
                      <a:pt x="459" y="204"/>
                      <a:pt x="466" y="203"/>
                      <a:pt x="474" y="206"/>
                    </a:cubicBezTo>
                    <a:cubicBezTo>
                      <a:pt x="480" y="211"/>
                      <a:pt x="485" y="215"/>
                      <a:pt x="492" y="218"/>
                    </a:cubicBezTo>
                    <a:cubicBezTo>
                      <a:pt x="490" y="253"/>
                      <a:pt x="498" y="253"/>
                      <a:pt x="472" y="251"/>
                    </a:cubicBezTo>
                    <a:cubicBezTo>
                      <a:pt x="460" y="245"/>
                      <a:pt x="448" y="249"/>
                      <a:pt x="436" y="242"/>
                    </a:cubicBezTo>
                    <a:cubicBezTo>
                      <a:pt x="431" y="236"/>
                      <a:pt x="426" y="232"/>
                      <a:pt x="418" y="230"/>
                    </a:cubicBezTo>
                    <a:cubicBezTo>
                      <a:pt x="410" y="226"/>
                      <a:pt x="402" y="228"/>
                      <a:pt x="394" y="233"/>
                    </a:cubicBezTo>
                    <a:cubicBezTo>
                      <a:pt x="391" y="238"/>
                      <a:pt x="387" y="242"/>
                      <a:pt x="385" y="248"/>
                    </a:cubicBezTo>
                    <a:cubicBezTo>
                      <a:pt x="392" y="261"/>
                      <a:pt x="407" y="262"/>
                      <a:pt x="420" y="263"/>
                    </a:cubicBezTo>
                    <a:cubicBezTo>
                      <a:pt x="435" y="278"/>
                      <a:pt x="435" y="273"/>
                      <a:pt x="460" y="275"/>
                    </a:cubicBezTo>
                    <a:cubicBezTo>
                      <a:pt x="464" y="286"/>
                      <a:pt x="462" y="299"/>
                      <a:pt x="457" y="309"/>
                    </a:cubicBezTo>
                    <a:cubicBezTo>
                      <a:pt x="455" y="321"/>
                      <a:pt x="454" y="318"/>
                      <a:pt x="439" y="317"/>
                    </a:cubicBezTo>
                    <a:cubicBezTo>
                      <a:pt x="434" y="308"/>
                      <a:pt x="438" y="300"/>
                      <a:pt x="429" y="293"/>
                    </a:cubicBezTo>
                    <a:cubicBezTo>
                      <a:pt x="426" y="287"/>
                      <a:pt x="408" y="282"/>
                      <a:pt x="400" y="281"/>
                    </a:cubicBezTo>
                    <a:cubicBezTo>
                      <a:pt x="390" y="276"/>
                      <a:pt x="390" y="262"/>
                      <a:pt x="379" y="260"/>
                    </a:cubicBezTo>
                    <a:cubicBezTo>
                      <a:pt x="372" y="261"/>
                      <a:pt x="367" y="263"/>
                      <a:pt x="360" y="264"/>
                    </a:cubicBezTo>
                    <a:cubicBezTo>
                      <a:pt x="346" y="272"/>
                      <a:pt x="354" y="279"/>
                      <a:pt x="367" y="281"/>
                    </a:cubicBezTo>
                    <a:cubicBezTo>
                      <a:pt x="361" y="286"/>
                      <a:pt x="316" y="284"/>
                      <a:pt x="312" y="284"/>
                    </a:cubicBezTo>
                    <a:cubicBezTo>
                      <a:pt x="304" y="289"/>
                      <a:pt x="303" y="293"/>
                      <a:pt x="298" y="300"/>
                    </a:cubicBezTo>
                    <a:cubicBezTo>
                      <a:pt x="296" y="322"/>
                      <a:pt x="301" y="321"/>
                      <a:pt x="273" y="320"/>
                    </a:cubicBezTo>
                    <a:cubicBezTo>
                      <a:pt x="266" y="318"/>
                      <a:pt x="263" y="319"/>
                      <a:pt x="259" y="312"/>
                    </a:cubicBezTo>
                    <a:cubicBezTo>
                      <a:pt x="260" y="307"/>
                      <a:pt x="259" y="302"/>
                      <a:pt x="261" y="297"/>
                    </a:cubicBezTo>
                    <a:cubicBezTo>
                      <a:pt x="262" y="293"/>
                      <a:pt x="275" y="288"/>
                      <a:pt x="279" y="279"/>
                    </a:cubicBezTo>
                    <a:cubicBezTo>
                      <a:pt x="283" y="254"/>
                      <a:pt x="285" y="258"/>
                      <a:pt x="268" y="261"/>
                    </a:cubicBezTo>
                    <a:cubicBezTo>
                      <a:pt x="248" y="260"/>
                      <a:pt x="231" y="260"/>
                      <a:pt x="211" y="264"/>
                    </a:cubicBezTo>
                    <a:cubicBezTo>
                      <a:pt x="189" y="281"/>
                      <a:pt x="168" y="281"/>
                      <a:pt x="141" y="285"/>
                    </a:cubicBezTo>
                    <a:cubicBezTo>
                      <a:pt x="130" y="296"/>
                      <a:pt x="134" y="316"/>
                      <a:pt x="120" y="323"/>
                    </a:cubicBezTo>
                    <a:cubicBezTo>
                      <a:pt x="104" y="322"/>
                      <a:pt x="92" y="325"/>
                      <a:pt x="78" y="323"/>
                    </a:cubicBezTo>
                    <a:cubicBezTo>
                      <a:pt x="79" y="314"/>
                      <a:pt x="80" y="313"/>
                      <a:pt x="87" y="306"/>
                    </a:cubicBezTo>
                    <a:cubicBezTo>
                      <a:pt x="88" y="297"/>
                      <a:pt x="89" y="289"/>
                      <a:pt x="93" y="281"/>
                    </a:cubicBezTo>
                    <a:cubicBezTo>
                      <a:pt x="89" y="277"/>
                      <a:pt x="86" y="273"/>
                      <a:pt x="81" y="269"/>
                    </a:cubicBezTo>
                    <a:cubicBezTo>
                      <a:pt x="74" y="257"/>
                      <a:pt x="66" y="246"/>
                      <a:pt x="52" y="245"/>
                    </a:cubicBezTo>
                    <a:cubicBezTo>
                      <a:pt x="43" y="242"/>
                      <a:pt x="37" y="234"/>
                      <a:pt x="30" y="228"/>
                    </a:cubicBezTo>
                    <a:cubicBezTo>
                      <a:pt x="27" y="225"/>
                      <a:pt x="21" y="221"/>
                      <a:pt x="21" y="221"/>
                    </a:cubicBezTo>
                    <a:cubicBezTo>
                      <a:pt x="17" y="215"/>
                      <a:pt x="12" y="209"/>
                      <a:pt x="7" y="203"/>
                    </a:cubicBezTo>
                    <a:cubicBezTo>
                      <a:pt x="5" y="193"/>
                      <a:pt x="4" y="183"/>
                      <a:pt x="1" y="173"/>
                    </a:cubicBezTo>
                    <a:cubicBezTo>
                      <a:pt x="3" y="158"/>
                      <a:pt x="0" y="157"/>
                      <a:pt x="12" y="155"/>
                    </a:cubicBezTo>
                    <a:cubicBezTo>
                      <a:pt x="16" y="153"/>
                      <a:pt x="21" y="152"/>
                      <a:pt x="25" y="150"/>
                    </a:cubicBezTo>
                    <a:cubicBezTo>
                      <a:pt x="31" y="142"/>
                      <a:pt x="39" y="132"/>
                      <a:pt x="46" y="125"/>
                    </a:cubicBezTo>
                    <a:cubicBezTo>
                      <a:pt x="70" y="126"/>
                      <a:pt x="60" y="128"/>
                      <a:pt x="73" y="138"/>
                    </a:cubicBezTo>
                    <a:cubicBezTo>
                      <a:pt x="80" y="137"/>
                      <a:pt x="81" y="135"/>
                      <a:pt x="85" y="129"/>
                    </a:cubicBezTo>
                    <a:cubicBezTo>
                      <a:pt x="84" y="114"/>
                      <a:pt x="80" y="104"/>
                      <a:pt x="64" y="101"/>
                    </a:cubicBezTo>
                    <a:cubicBezTo>
                      <a:pt x="68" y="90"/>
                      <a:pt x="84" y="96"/>
                      <a:pt x="94" y="96"/>
                    </a:cubicBezTo>
                    <a:cubicBezTo>
                      <a:pt x="100" y="98"/>
                      <a:pt x="105" y="99"/>
                      <a:pt x="111" y="101"/>
                    </a:cubicBezTo>
                    <a:cubicBezTo>
                      <a:pt x="116" y="106"/>
                      <a:pt x="117" y="110"/>
                      <a:pt x="123" y="113"/>
                    </a:cubicBezTo>
                    <a:cubicBezTo>
                      <a:pt x="132" y="130"/>
                      <a:pt x="145" y="144"/>
                      <a:pt x="153" y="162"/>
                    </a:cubicBezTo>
                    <a:cubicBezTo>
                      <a:pt x="182" y="161"/>
                      <a:pt x="183" y="161"/>
                      <a:pt x="202" y="147"/>
                    </a:cubicBezTo>
                    <a:cubicBezTo>
                      <a:pt x="198" y="141"/>
                      <a:pt x="193" y="137"/>
                      <a:pt x="189" y="131"/>
                    </a:cubicBezTo>
                    <a:cubicBezTo>
                      <a:pt x="190" y="124"/>
                      <a:pt x="197" y="120"/>
                      <a:pt x="204" y="119"/>
                    </a:cubicBezTo>
                    <a:cubicBezTo>
                      <a:pt x="212" y="115"/>
                      <a:pt x="214" y="109"/>
                      <a:pt x="219" y="104"/>
                    </a:cubicBezTo>
                    <a:cubicBezTo>
                      <a:pt x="223" y="100"/>
                      <a:pt x="232" y="95"/>
                      <a:pt x="232" y="95"/>
                    </a:cubicBezTo>
                    <a:cubicBezTo>
                      <a:pt x="236" y="89"/>
                      <a:pt x="243" y="84"/>
                      <a:pt x="249" y="80"/>
                    </a:cubicBezTo>
                    <a:cubicBezTo>
                      <a:pt x="253" y="73"/>
                      <a:pt x="256" y="74"/>
                      <a:pt x="264" y="75"/>
                    </a:cubicBezTo>
                    <a:cubicBezTo>
                      <a:pt x="271" y="80"/>
                      <a:pt x="277" y="86"/>
                      <a:pt x="285" y="87"/>
                    </a:cubicBezTo>
                    <a:cubicBezTo>
                      <a:pt x="294" y="85"/>
                      <a:pt x="300" y="79"/>
                      <a:pt x="309" y="77"/>
                    </a:cubicBezTo>
                    <a:cubicBezTo>
                      <a:pt x="315" y="73"/>
                      <a:pt x="321" y="69"/>
                      <a:pt x="328" y="66"/>
                    </a:cubicBezTo>
                    <a:cubicBezTo>
                      <a:pt x="342" y="69"/>
                      <a:pt x="344" y="81"/>
                      <a:pt x="357" y="84"/>
                    </a:cubicBezTo>
                    <a:cubicBezTo>
                      <a:pt x="368" y="76"/>
                      <a:pt x="356" y="62"/>
                      <a:pt x="372" y="59"/>
                    </a:cubicBezTo>
                    <a:cubicBezTo>
                      <a:pt x="383" y="60"/>
                      <a:pt x="384" y="66"/>
                      <a:pt x="394" y="71"/>
                    </a:cubicBezTo>
                    <a:cubicBezTo>
                      <a:pt x="417" y="69"/>
                      <a:pt x="418" y="71"/>
                      <a:pt x="433" y="60"/>
                    </a:cubicBezTo>
                    <a:cubicBezTo>
                      <a:pt x="429" y="54"/>
                      <a:pt x="429" y="51"/>
                      <a:pt x="421" y="50"/>
                    </a:cubicBezTo>
                    <a:cubicBezTo>
                      <a:pt x="413" y="46"/>
                      <a:pt x="409" y="40"/>
                      <a:pt x="400" y="38"/>
                    </a:cubicBezTo>
                    <a:cubicBezTo>
                      <a:pt x="395" y="29"/>
                      <a:pt x="389" y="33"/>
                      <a:pt x="387" y="21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59" name="Freeform 34"/>
              <p:cNvSpPr>
                <a:spLocks/>
              </p:cNvSpPr>
              <p:nvPr/>
            </p:nvSpPr>
            <p:spPr bwMode="auto">
              <a:xfrm>
                <a:off x="3339" y="3164"/>
                <a:ext cx="136" cy="91"/>
              </a:xfrm>
              <a:custGeom>
                <a:avLst/>
                <a:gdLst>
                  <a:gd name="T0" fmla="*/ 24 w 136"/>
                  <a:gd name="T1" fmla="*/ 0 h 91"/>
                  <a:gd name="T2" fmla="*/ 12 w 136"/>
                  <a:gd name="T3" fmla="*/ 12 h 91"/>
                  <a:gd name="T4" fmla="*/ 23 w 136"/>
                  <a:gd name="T5" fmla="*/ 73 h 91"/>
                  <a:gd name="T6" fmla="*/ 50 w 136"/>
                  <a:gd name="T7" fmla="*/ 91 h 91"/>
                  <a:gd name="T8" fmla="*/ 98 w 136"/>
                  <a:gd name="T9" fmla="*/ 87 h 91"/>
                  <a:gd name="T10" fmla="*/ 120 w 136"/>
                  <a:gd name="T11" fmla="*/ 78 h 91"/>
                  <a:gd name="T12" fmla="*/ 131 w 136"/>
                  <a:gd name="T13" fmla="*/ 60 h 91"/>
                  <a:gd name="T14" fmla="*/ 116 w 136"/>
                  <a:gd name="T15" fmla="*/ 21 h 91"/>
                  <a:gd name="T16" fmla="*/ 93 w 136"/>
                  <a:gd name="T17" fmla="*/ 6 h 91"/>
                  <a:gd name="T18" fmla="*/ 26 w 136"/>
                  <a:gd name="T19" fmla="*/ 4 h 91"/>
                  <a:gd name="T20" fmla="*/ 24 w 136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"/>
                  <a:gd name="T34" fmla="*/ 0 h 91"/>
                  <a:gd name="T35" fmla="*/ 136 w 136"/>
                  <a:gd name="T36" fmla="*/ 91 h 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" h="91">
                    <a:moveTo>
                      <a:pt x="24" y="0"/>
                    </a:moveTo>
                    <a:cubicBezTo>
                      <a:pt x="20" y="6"/>
                      <a:pt x="19" y="9"/>
                      <a:pt x="12" y="12"/>
                    </a:cubicBezTo>
                    <a:cubicBezTo>
                      <a:pt x="4" y="28"/>
                      <a:pt x="0" y="69"/>
                      <a:pt x="23" y="73"/>
                    </a:cubicBezTo>
                    <a:cubicBezTo>
                      <a:pt x="32" y="85"/>
                      <a:pt x="35" y="88"/>
                      <a:pt x="50" y="91"/>
                    </a:cubicBezTo>
                    <a:cubicBezTo>
                      <a:pt x="68" y="90"/>
                      <a:pt x="81" y="90"/>
                      <a:pt x="98" y="87"/>
                    </a:cubicBezTo>
                    <a:cubicBezTo>
                      <a:pt x="109" y="79"/>
                      <a:pt x="100" y="79"/>
                      <a:pt x="120" y="78"/>
                    </a:cubicBezTo>
                    <a:cubicBezTo>
                      <a:pt x="122" y="72"/>
                      <a:pt x="127" y="65"/>
                      <a:pt x="131" y="60"/>
                    </a:cubicBezTo>
                    <a:cubicBezTo>
                      <a:pt x="134" y="44"/>
                      <a:pt x="136" y="24"/>
                      <a:pt x="116" y="21"/>
                    </a:cubicBezTo>
                    <a:cubicBezTo>
                      <a:pt x="108" y="16"/>
                      <a:pt x="102" y="8"/>
                      <a:pt x="93" y="6"/>
                    </a:cubicBezTo>
                    <a:cubicBezTo>
                      <a:pt x="71" y="9"/>
                      <a:pt x="48" y="7"/>
                      <a:pt x="26" y="4"/>
                    </a:cubicBezTo>
                    <a:cubicBezTo>
                      <a:pt x="19" y="3"/>
                      <a:pt x="20" y="4"/>
                      <a:pt x="24" y="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60" name="Freeform 35"/>
              <p:cNvSpPr>
                <a:spLocks/>
              </p:cNvSpPr>
              <p:nvPr/>
            </p:nvSpPr>
            <p:spPr bwMode="auto">
              <a:xfrm>
                <a:off x="3379" y="3281"/>
                <a:ext cx="524" cy="284"/>
              </a:xfrm>
              <a:custGeom>
                <a:avLst/>
                <a:gdLst>
                  <a:gd name="T0" fmla="*/ 205 w 524"/>
                  <a:gd name="T1" fmla="*/ 33 h 284"/>
                  <a:gd name="T2" fmla="*/ 182 w 524"/>
                  <a:gd name="T3" fmla="*/ 27 h 284"/>
                  <a:gd name="T4" fmla="*/ 140 w 524"/>
                  <a:gd name="T5" fmla="*/ 6 h 284"/>
                  <a:gd name="T6" fmla="*/ 125 w 524"/>
                  <a:gd name="T7" fmla="*/ 0 h 284"/>
                  <a:gd name="T8" fmla="*/ 110 w 524"/>
                  <a:gd name="T9" fmla="*/ 4 h 284"/>
                  <a:gd name="T10" fmla="*/ 82 w 524"/>
                  <a:gd name="T11" fmla="*/ 16 h 284"/>
                  <a:gd name="T12" fmla="*/ 64 w 524"/>
                  <a:gd name="T13" fmla="*/ 18 h 284"/>
                  <a:gd name="T14" fmla="*/ 41 w 524"/>
                  <a:gd name="T15" fmla="*/ 16 h 284"/>
                  <a:gd name="T16" fmla="*/ 14 w 524"/>
                  <a:gd name="T17" fmla="*/ 22 h 284"/>
                  <a:gd name="T18" fmla="*/ 2 w 524"/>
                  <a:gd name="T19" fmla="*/ 37 h 284"/>
                  <a:gd name="T20" fmla="*/ 14 w 524"/>
                  <a:gd name="T21" fmla="*/ 58 h 284"/>
                  <a:gd name="T22" fmla="*/ 43 w 524"/>
                  <a:gd name="T23" fmla="*/ 66 h 284"/>
                  <a:gd name="T24" fmla="*/ 49 w 524"/>
                  <a:gd name="T25" fmla="*/ 67 h 284"/>
                  <a:gd name="T26" fmla="*/ 62 w 524"/>
                  <a:gd name="T27" fmla="*/ 76 h 284"/>
                  <a:gd name="T28" fmla="*/ 76 w 524"/>
                  <a:gd name="T29" fmla="*/ 85 h 284"/>
                  <a:gd name="T30" fmla="*/ 91 w 524"/>
                  <a:gd name="T31" fmla="*/ 91 h 284"/>
                  <a:gd name="T32" fmla="*/ 106 w 524"/>
                  <a:gd name="T33" fmla="*/ 151 h 284"/>
                  <a:gd name="T34" fmla="*/ 136 w 524"/>
                  <a:gd name="T35" fmla="*/ 169 h 284"/>
                  <a:gd name="T36" fmla="*/ 166 w 524"/>
                  <a:gd name="T37" fmla="*/ 178 h 284"/>
                  <a:gd name="T38" fmla="*/ 164 w 524"/>
                  <a:gd name="T39" fmla="*/ 196 h 284"/>
                  <a:gd name="T40" fmla="*/ 143 w 524"/>
                  <a:gd name="T41" fmla="*/ 229 h 284"/>
                  <a:gd name="T42" fmla="*/ 163 w 524"/>
                  <a:gd name="T43" fmla="*/ 264 h 284"/>
                  <a:gd name="T44" fmla="*/ 199 w 524"/>
                  <a:gd name="T45" fmla="*/ 235 h 284"/>
                  <a:gd name="T46" fmla="*/ 232 w 524"/>
                  <a:gd name="T47" fmla="*/ 223 h 284"/>
                  <a:gd name="T48" fmla="*/ 253 w 524"/>
                  <a:gd name="T49" fmla="*/ 207 h 284"/>
                  <a:gd name="T50" fmla="*/ 274 w 524"/>
                  <a:gd name="T51" fmla="*/ 186 h 284"/>
                  <a:gd name="T52" fmla="*/ 299 w 524"/>
                  <a:gd name="T53" fmla="*/ 172 h 284"/>
                  <a:gd name="T54" fmla="*/ 344 w 524"/>
                  <a:gd name="T55" fmla="*/ 150 h 284"/>
                  <a:gd name="T56" fmla="*/ 383 w 524"/>
                  <a:gd name="T57" fmla="*/ 127 h 284"/>
                  <a:gd name="T58" fmla="*/ 422 w 524"/>
                  <a:gd name="T59" fmla="*/ 135 h 284"/>
                  <a:gd name="T60" fmla="*/ 475 w 524"/>
                  <a:gd name="T61" fmla="*/ 132 h 284"/>
                  <a:gd name="T62" fmla="*/ 520 w 524"/>
                  <a:gd name="T63" fmla="*/ 129 h 284"/>
                  <a:gd name="T64" fmla="*/ 500 w 524"/>
                  <a:gd name="T65" fmla="*/ 111 h 284"/>
                  <a:gd name="T66" fmla="*/ 521 w 524"/>
                  <a:gd name="T67" fmla="*/ 106 h 284"/>
                  <a:gd name="T68" fmla="*/ 514 w 524"/>
                  <a:gd name="T69" fmla="*/ 97 h 284"/>
                  <a:gd name="T70" fmla="*/ 487 w 524"/>
                  <a:gd name="T71" fmla="*/ 73 h 284"/>
                  <a:gd name="T72" fmla="*/ 467 w 524"/>
                  <a:gd name="T73" fmla="*/ 78 h 284"/>
                  <a:gd name="T74" fmla="*/ 452 w 524"/>
                  <a:gd name="T75" fmla="*/ 99 h 284"/>
                  <a:gd name="T76" fmla="*/ 398 w 524"/>
                  <a:gd name="T77" fmla="*/ 114 h 284"/>
                  <a:gd name="T78" fmla="*/ 382 w 524"/>
                  <a:gd name="T79" fmla="*/ 112 h 284"/>
                  <a:gd name="T80" fmla="*/ 349 w 524"/>
                  <a:gd name="T81" fmla="*/ 102 h 284"/>
                  <a:gd name="T82" fmla="*/ 320 w 524"/>
                  <a:gd name="T83" fmla="*/ 100 h 284"/>
                  <a:gd name="T84" fmla="*/ 311 w 524"/>
                  <a:gd name="T85" fmla="*/ 114 h 284"/>
                  <a:gd name="T86" fmla="*/ 296 w 524"/>
                  <a:gd name="T87" fmla="*/ 124 h 284"/>
                  <a:gd name="T88" fmla="*/ 259 w 524"/>
                  <a:gd name="T89" fmla="*/ 130 h 284"/>
                  <a:gd name="T90" fmla="*/ 230 w 524"/>
                  <a:gd name="T91" fmla="*/ 162 h 284"/>
                  <a:gd name="T92" fmla="*/ 209 w 524"/>
                  <a:gd name="T93" fmla="*/ 157 h 284"/>
                  <a:gd name="T94" fmla="*/ 191 w 524"/>
                  <a:gd name="T95" fmla="*/ 138 h 284"/>
                  <a:gd name="T96" fmla="*/ 190 w 524"/>
                  <a:gd name="T97" fmla="*/ 127 h 284"/>
                  <a:gd name="T98" fmla="*/ 176 w 524"/>
                  <a:gd name="T99" fmla="*/ 117 h 284"/>
                  <a:gd name="T100" fmla="*/ 182 w 524"/>
                  <a:gd name="T101" fmla="*/ 48 h 284"/>
                  <a:gd name="T102" fmla="*/ 205 w 524"/>
                  <a:gd name="T103" fmla="*/ 45 h 284"/>
                  <a:gd name="T104" fmla="*/ 205 w 524"/>
                  <a:gd name="T105" fmla="*/ 33 h 2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4"/>
                  <a:gd name="T160" fmla="*/ 0 h 284"/>
                  <a:gd name="T161" fmla="*/ 524 w 524"/>
                  <a:gd name="T162" fmla="*/ 284 h 2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4" h="284">
                    <a:moveTo>
                      <a:pt x="205" y="33"/>
                    </a:moveTo>
                    <a:cubicBezTo>
                      <a:pt x="198" y="30"/>
                      <a:pt x="190" y="29"/>
                      <a:pt x="182" y="27"/>
                    </a:cubicBezTo>
                    <a:cubicBezTo>
                      <a:pt x="170" y="12"/>
                      <a:pt x="160" y="7"/>
                      <a:pt x="140" y="6"/>
                    </a:cubicBezTo>
                    <a:cubicBezTo>
                      <a:pt x="135" y="2"/>
                      <a:pt x="131" y="1"/>
                      <a:pt x="125" y="0"/>
                    </a:cubicBezTo>
                    <a:cubicBezTo>
                      <a:pt x="120" y="1"/>
                      <a:pt x="115" y="3"/>
                      <a:pt x="110" y="4"/>
                    </a:cubicBezTo>
                    <a:cubicBezTo>
                      <a:pt x="100" y="12"/>
                      <a:pt x="95" y="14"/>
                      <a:pt x="82" y="16"/>
                    </a:cubicBezTo>
                    <a:cubicBezTo>
                      <a:pt x="75" y="19"/>
                      <a:pt x="71" y="19"/>
                      <a:pt x="64" y="18"/>
                    </a:cubicBezTo>
                    <a:cubicBezTo>
                      <a:pt x="55" y="15"/>
                      <a:pt x="51" y="15"/>
                      <a:pt x="41" y="16"/>
                    </a:cubicBezTo>
                    <a:cubicBezTo>
                      <a:pt x="33" y="20"/>
                      <a:pt x="23" y="20"/>
                      <a:pt x="14" y="22"/>
                    </a:cubicBezTo>
                    <a:cubicBezTo>
                      <a:pt x="6" y="26"/>
                      <a:pt x="6" y="30"/>
                      <a:pt x="2" y="37"/>
                    </a:cubicBezTo>
                    <a:cubicBezTo>
                      <a:pt x="0" y="47"/>
                      <a:pt x="3" y="56"/>
                      <a:pt x="14" y="58"/>
                    </a:cubicBezTo>
                    <a:cubicBezTo>
                      <a:pt x="25" y="62"/>
                      <a:pt x="30" y="64"/>
                      <a:pt x="43" y="66"/>
                    </a:cubicBezTo>
                    <a:cubicBezTo>
                      <a:pt x="45" y="66"/>
                      <a:pt x="49" y="67"/>
                      <a:pt x="49" y="67"/>
                    </a:cubicBezTo>
                    <a:cubicBezTo>
                      <a:pt x="54" y="73"/>
                      <a:pt x="56" y="72"/>
                      <a:pt x="62" y="76"/>
                    </a:cubicBezTo>
                    <a:cubicBezTo>
                      <a:pt x="66" y="83"/>
                      <a:pt x="68" y="84"/>
                      <a:pt x="76" y="85"/>
                    </a:cubicBezTo>
                    <a:cubicBezTo>
                      <a:pt x="81" y="89"/>
                      <a:pt x="85" y="90"/>
                      <a:pt x="91" y="91"/>
                    </a:cubicBezTo>
                    <a:cubicBezTo>
                      <a:pt x="103" y="110"/>
                      <a:pt x="80" y="146"/>
                      <a:pt x="106" y="151"/>
                    </a:cubicBezTo>
                    <a:cubicBezTo>
                      <a:pt x="117" y="157"/>
                      <a:pt x="126" y="163"/>
                      <a:pt x="136" y="169"/>
                    </a:cubicBezTo>
                    <a:cubicBezTo>
                      <a:pt x="143" y="178"/>
                      <a:pt x="154" y="177"/>
                      <a:pt x="166" y="178"/>
                    </a:cubicBezTo>
                    <a:cubicBezTo>
                      <a:pt x="170" y="184"/>
                      <a:pt x="167" y="189"/>
                      <a:pt x="164" y="196"/>
                    </a:cubicBezTo>
                    <a:cubicBezTo>
                      <a:pt x="161" y="210"/>
                      <a:pt x="149" y="217"/>
                      <a:pt x="143" y="229"/>
                    </a:cubicBezTo>
                    <a:cubicBezTo>
                      <a:pt x="146" y="284"/>
                      <a:pt x="135" y="270"/>
                      <a:pt x="163" y="264"/>
                    </a:cubicBezTo>
                    <a:cubicBezTo>
                      <a:pt x="172" y="248"/>
                      <a:pt x="183" y="243"/>
                      <a:pt x="199" y="235"/>
                    </a:cubicBezTo>
                    <a:cubicBezTo>
                      <a:pt x="210" y="221"/>
                      <a:pt x="210" y="225"/>
                      <a:pt x="232" y="223"/>
                    </a:cubicBezTo>
                    <a:cubicBezTo>
                      <a:pt x="237" y="216"/>
                      <a:pt x="246" y="213"/>
                      <a:pt x="253" y="207"/>
                    </a:cubicBezTo>
                    <a:cubicBezTo>
                      <a:pt x="263" y="200"/>
                      <a:pt x="260" y="189"/>
                      <a:pt x="274" y="186"/>
                    </a:cubicBezTo>
                    <a:cubicBezTo>
                      <a:pt x="283" y="182"/>
                      <a:pt x="290" y="176"/>
                      <a:pt x="299" y="172"/>
                    </a:cubicBezTo>
                    <a:cubicBezTo>
                      <a:pt x="310" y="158"/>
                      <a:pt x="327" y="151"/>
                      <a:pt x="344" y="150"/>
                    </a:cubicBezTo>
                    <a:cubicBezTo>
                      <a:pt x="359" y="141"/>
                      <a:pt x="365" y="132"/>
                      <a:pt x="383" y="127"/>
                    </a:cubicBezTo>
                    <a:cubicBezTo>
                      <a:pt x="400" y="128"/>
                      <a:pt x="410" y="125"/>
                      <a:pt x="422" y="135"/>
                    </a:cubicBezTo>
                    <a:cubicBezTo>
                      <a:pt x="440" y="124"/>
                      <a:pt x="449" y="131"/>
                      <a:pt x="475" y="132"/>
                    </a:cubicBezTo>
                    <a:cubicBezTo>
                      <a:pt x="491" y="134"/>
                      <a:pt x="504" y="132"/>
                      <a:pt x="520" y="129"/>
                    </a:cubicBezTo>
                    <a:cubicBezTo>
                      <a:pt x="516" y="122"/>
                      <a:pt x="507" y="115"/>
                      <a:pt x="500" y="111"/>
                    </a:cubicBezTo>
                    <a:cubicBezTo>
                      <a:pt x="506" y="108"/>
                      <a:pt x="515" y="109"/>
                      <a:pt x="521" y="106"/>
                    </a:cubicBezTo>
                    <a:cubicBezTo>
                      <a:pt x="524" y="104"/>
                      <a:pt x="516" y="100"/>
                      <a:pt x="514" y="97"/>
                    </a:cubicBezTo>
                    <a:cubicBezTo>
                      <a:pt x="506" y="85"/>
                      <a:pt x="498" y="81"/>
                      <a:pt x="487" y="73"/>
                    </a:cubicBezTo>
                    <a:cubicBezTo>
                      <a:pt x="480" y="75"/>
                      <a:pt x="474" y="76"/>
                      <a:pt x="467" y="78"/>
                    </a:cubicBezTo>
                    <a:cubicBezTo>
                      <a:pt x="461" y="83"/>
                      <a:pt x="456" y="92"/>
                      <a:pt x="452" y="99"/>
                    </a:cubicBezTo>
                    <a:cubicBezTo>
                      <a:pt x="448" y="122"/>
                      <a:pt x="412" y="113"/>
                      <a:pt x="398" y="114"/>
                    </a:cubicBezTo>
                    <a:cubicBezTo>
                      <a:pt x="392" y="115"/>
                      <a:pt x="388" y="115"/>
                      <a:pt x="382" y="112"/>
                    </a:cubicBezTo>
                    <a:cubicBezTo>
                      <a:pt x="374" y="102"/>
                      <a:pt x="361" y="103"/>
                      <a:pt x="349" y="102"/>
                    </a:cubicBezTo>
                    <a:cubicBezTo>
                      <a:pt x="338" y="98"/>
                      <a:pt x="333" y="97"/>
                      <a:pt x="320" y="100"/>
                    </a:cubicBezTo>
                    <a:cubicBezTo>
                      <a:pt x="317" y="105"/>
                      <a:pt x="314" y="109"/>
                      <a:pt x="311" y="114"/>
                    </a:cubicBezTo>
                    <a:cubicBezTo>
                      <a:pt x="310" y="122"/>
                      <a:pt x="304" y="122"/>
                      <a:pt x="296" y="124"/>
                    </a:cubicBezTo>
                    <a:cubicBezTo>
                      <a:pt x="285" y="130"/>
                      <a:pt x="271" y="129"/>
                      <a:pt x="259" y="130"/>
                    </a:cubicBezTo>
                    <a:cubicBezTo>
                      <a:pt x="246" y="134"/>
                      <a:pt x="235" y="149"/>
                      <a:pt x="230" y="162"/>
                    </a:cubicBezTo>
                    <a:cubicBezTo>
                      <a:pt x="235" y="171"/>
                      <a:pt x="214" y="158"/>
                      <a:pt x="209" y="157"/>
                    </a:cubicBezTo>
                    <a:cubicBezTo>
                      <a:pt x="204" y="150"/>
                      <a:pt x="199" y="143"/>
                      <a:pt x="191" y="138"/>
                    </a:cubicBezTo>
                    <a:cubicBezTo>
                      <a:pt x="191" y="134"/>
                      <a:pt x="191" y="130"/>
                      <a:pt x="190" y="127"/>
                    </a:cubicBezTo>
                    <a:cubicBezTo>
                      <a:pt x="188" y="122"/>
                      <a:pt x="176" y="117"/>
                      <a:pt x="176" y="117"/>
                    </a:cubicBezTo>
                    <a:cubicBezTo>
                      <a:pt x="166" y="100"/>
                      <a:pt x="162" y="61"/>
                      <a:pt x="182" y="48"/>
                    </a:cubicBezTo>
                    <a:cubicBezTo>
                      <a:pt x="188" y="44"/>
                      <a:pt x="201" y="45"/>
                      <a:pt x="205" y="45"/>
                    </a:cubicBezTo>
                    <a:cubicBezTo>
                      <a:pt x="213" y="41"/>
                      <a:pt x="211" y="39"/>
                      <a:pt x="205" y="33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61" name="Freeform 36"/>
              <p:cNvSpPr>
                <a:spLocks/>
              </p:cNvSpPr>
              <p:nvPr/>
            </p:nvSpPr>
            <p:spPr bwMode="auto">
              <a:xfrm>
                <a:off x="3261" y="3344"/>
                <a:ext cx="165" cy="143"/>
              </a:xfrm>
              <a:custGeom>
                <a:avLst/>
                <a:gdLst>
                  <a:gd name="T0" fmla="*/ 105 w 165"/>
                  <a:gd name="T1" fmla="*/ 0 h 143"/>
                  <a:gd name="T2" fmla="*/ 110 w 165"/>
                  <a:gd name="T3" fmla="*/ 16 h 143"/>
                  <a:gd name="T4" fmla="*/ 140 w 165"/>
                  <a:gd name="T5" fmla="*/ 28 h 143"/>
                  <a:gd name="T6" fmla="*/ 165 w 165"/>
                  <a:gd name="T7" fmla="*/ 43 h 143"/>
                  <a:gd name="T8" fmla="*/ 150 w 165"/>
                  <a:gd name="T9" fmla="*/ 69 h 143"/>
                  <a:gd name="T10" fmla="*/ 138 w 165"/>
                  <a:gd name="T11" fmla="*/ 88 h 143"/>
                  <a:gd name="T12" fmla="*/ 128 w 165"/>
                  <a:gd name="T13" fmla="*/ 99 h 143"/>
                  <a:gd name="T14" fmla="*/ 104 w 165"/>
                  <a:gd name="T15" fmla="*/ 87 h 143"/>
                  <a:gd name="T16" fmla="*/ 90 w 165"/>
                  <a:gd name="T17" fmla="*/ 75 h 143"/>
                  <a:gd name="T18" fmla="*/ 66 w 165"/>
                  <a:gd name="T19" fmla="*/ 88 h 143"/>
                  <a:gd name="T20" fmla="*/ 33 w 165"/>
                  <a:gd name="T21" fmla="*/ 120 h 143"/>
                  <a:gd name="T22" fmla="*/ 32 w 165"/>
                  <a:gd name="T23" fmla="*/ 141 h 143"/>
                  <a:gd name="T24" fmla="*/ 17 w 165"/>
                  <a:gd name="T25" fmla="*/ 127 h 143"/>
                  <a:gd name="T26" fmla="*/ 9 w 165"/>
                  <a:gd name="T27" fmla="*/ 114 h 143"/>
                  <a:gd name="T28" fmla="*/ 26 w 165"/>
                  <a:gd name="T29" fmla="*/ 70 h 143"/>
                  <a:gd name="T30" fmla="*/ 33 w 165"/>
                  <a:gd name="T31" fmla="*/ 55 h 143"/>
                  <a:gd name="T32" fmla="*/ 86 w 165"/>
                  <a:gd name="T33" fmla="*/ 43 h 143"/>
                  <a:gd name="T34" fmla="*/ 78 w 165"/>
                  <a:gd name="T35" fmla="*/ 24 h 143"/>
                  <a:gd name="T36" fmla="*/ 95 w 165"/>
                  <a:gd name="T37" fmla="*/ 0 h 143"/>
                  <a:gd name="T38" fmla="*/ 105 w 165"/>
                  <a:gd name="T39" fmla="*/ 0 h 1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5"/>
                  <a:gd name="T61" fmla="*/ 0 h 143"/>
                  <a:gd name="T62" fmla="*/ 165 w 165"/>
                  <a:gd name="T63" fmla="*/ 143 h 1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5" h="143">
                    <a:moveTo>
                      <a:pt x="105" y="0"/>
                    </a:moveTo>
                    <a:cubicBezTo>
                      <a:pt x="108" y="5"/>
                      <a:pt x="106" y="12"/>
                      <a:pt x="110" y="16"/>
                    </a:cubicBezTo>
                    <a:cubicBezTo>
                      <a:pt x="117" y="24"/>
                      <a:pt x="130" y="26"/>
                      <a:pt x="140" y="28"/>
                    </a:cubicBezTo>
                    <a:cubicBezTo>
                      <a:pt x="149" y="33"/>
                      <a:pt x="158" y="34"/>
                      <a:pt x="165" y="43"/>
                    </a:cubicBezTo>
                    <a:cubicBezTo>
                      <a:pt x="164" y="60"/>
                      <a:pt x="163" y="61"/>
                      <a:pt x="150" y="69"/>
                    </a:cubicBezTo>
                    <a:cubicBezTo>
                      <a:pt x="146" y="75"/>
                      <a:pt x="141" y="81"/>
                      <a:pt x="138" y="88"/>
                    </a:cubicBezTo>
                    <a:cubicBezTo>
                      <a:pt x="137" y="95"/>
                      <a:pt x="133" y="93"/>
                      <a:pt x="128" y="99"/>
                    </a:cubicBezTo>
                    <a:cubicBezTo>
                      <a:pt x="118" y="97"/>
                      <a:pt x="112" y="94"/>
                      <a:pt x="104" y="87"/>
                    </a:cubicBezTo>
                    <a:cubicBezTo>
                      <a:pt x="99" y="83"/>
                      <a:pt x="90" y="75"/>
                      <a:pt x="90" y="75"/>
                    </a:cubicBezTo>
                    <a:cubicBezTo>
                      <a:pt x="80" y="77"/>
                      <a:pt x="76" y="86"/>
                      <a:pt x="66" y="88"/>
                    </a:cubicBezTo>
                    <a:cubicBezTo>
                      <a:pt x="54" y="97"/>
                      <a:pt x="41" y="106"/>
                      <a:pt x="33" y="120"/>
                    </a:cubicBezTo>
                    <a:cubicBezTo>
                      <a:pt x="33" y="127"/>
                      <a:pt x="34" y="134"/>
                      <a:pt x="32" y="141"/>
                    </a:cubicBezTo>
                    <a:cubicBezTo>
                      <a:pt x="31" y="143"/>
                      <a:pt x="18" y="128"/>
                      <a:pt x="17" y="127"/>
                    </a:cubicBezTo>
                    <a:cubicBezTo>
                      <a:pt x="15" y="122"/>
                      <a:pt x="11" y="119"/>
                      <a:pt x="9" y="114"/>
                    </a:cubicBezTo>
                    <a:cubicBezTo>
                      <a:pt x="3" y="85"/>
                      <a:pt x="0" y="76"/>
                      <a:pt x="26" y="70"/>
                    </a:cubicBezTo>
                    <a:cubicBezTo>
                      <a:pt x="31" y="65"/>
                      <a:pt x="29" y="60"/>
                      <a:pt x="33" y="55"/>
                    </a:cubicBezTo>
                    <a:cubicBezTo>
                      <a:pt x="44" y="41"/>
                      <a:pt x="75" y="44"/>
                      <a:pt x="86" y="43"/>
                    </a:cubicBezTo>
                    <a:cubicBezTo>
                      <a:pt x="87" y="35"/>
                      <a:pt x="83" y="30"/>
                      <a:pt x="78" y="24"/>
                    </a:cubicBezTo>
                    <a:cubicBezTo>
                      <a:pt x="75" y="10"/>
                      <a:pt x="85" y="6"/>
                      <a:pt x="95" y="0"/>
                    </a:cubicBezTo>
                    <a:cubicBezTo>
                      <a:pt x="108" y="2"/>
                      <a:pt x="103" y="14"/>
                      <a:pt x="105" y="0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62" name="Freeform 38"/>
              <p:cNvSpPr>
                <a:spLocks/>
              </p:cNvSpPr>
              <p:nvPr/>
            </p:nvSpPr>
            <p:spPr bwMode="auto">
              <a:xfrm>
                <a:off x="3217" y="3211"/>
                <a:ext cx="71" cy="48"/>
              </a:xfrm>
              <a:custGeom>
                <a:avLst/>
                <a:gdLst>
                  <a:gd name="T0" fmla="*/ 59 w 71"/>
                  <a:gd name="T1" fmla="*/ 7 h 48"/>
                  <a:gd name="T2" fmla="*/ 67 w 71"/>
                  <a:gd name="T3" fmla="*/ 14 h 48"/>
                  <a:gd name="T4" fmla="*/ 71 w 71"/>
                  <a:gd name="T5" fmla="*/ 34 h 48"/>
                  <a:gd name="T6" fmla="*/ 44 w 71"/>
                  <a:gd name="T7" fmla="*/ 28 h 48"/>
                  <a:gd name="T8" fmla="*/ 32 w 71"/>
                  <a:gd name="T9" fmla="*/ 25 h 48"/>
                  <a:gd name="T10" fmla="*/ 8 w 71"/>
                  <a:gd name="T11" fmla="*/ 11 h 48"/>
                  <a:gd name="T12" fmla="*/ 32 w 71"/>
                  <a:gd name="T13" fmla="*/ 8 h 48"/>
                  <a:gd name="T14" fmla="*/ 59 w 71"/>
                  <a:gd name="T15" fmla="*/ 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48"/>
                  <a:gd name="T26" fmla="*/ 71 w 71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48">
                    <a:moveTo>
                      <a:pt x="59" y="7"/>
                    </a:moveTo>
                    <a:cubicBezTo>
                      <a:pt x="61" y="10"/>
                      <a:pt x="65" y="11"/>
                      <a:pt x="67" y="14"/>
                    </a:cubicBezTo>
                    <a:cubicBezTo>
                      <a:pt x="68" y="17"/>
                      <a:pt x="70" y="29"/>
                      <a:pt x="71" y="34"/>
                    </a:cubicBezTo>
                    <a:cubicBezTo>
                      <a:pt x="69" y="48"/>
                      <a:pt x="53" y="30"/>
                      <a:pt x="44" y="28"/>
                    </a:cubicBezTo>
                    <a:cubicBezTo>
                      <a:pt x="35" y="23"/>
                      <a:pt x="46" y="29"/>
                      <a:pt x="32" y="25"/>
                    </a:cubicBezTo>
                    <a:cubicBezTo>
                      <a:pt x="24" y="23"/>
                      <a:pt x="16" y="15"/>
                      <a:pt x="8" y="11"/>
                    </a:cubicBezTo>
                    <a:cubicBezTo>
                      <a:pt x="0" y="0"/>
                      <a:pt x="26" y="7"/>
                      <a:pt x="32" y="8"/>
                    </a:cubicBezTo>
                    <a:cubicBezTo>
                      <a:pt x="40" y="11"/>
                      <a:pt x="59" y="20"/>
                      <a:pt x="59" y="7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63" name="Freeform 39"/>
              <p:cNvSpPr>
                <a:spLocks/>
              </p:cNvSpPr>
              <p:nvPr/>
            </p:nvSpPr>
            <p:spPr bwMode="auto">
              <a:xfrm>
                <a:off x="3075" y="3297"/>
                <a:ext cx="56" cy="42"/>
              </a:xfrm>
              <a:custGeom>
                <a:avLst/>
                <a:gdLst>
                  <a:gd name="T0" fmla="*/ 0 w 56"/>
                  <a:gd name="T1" fmla="*/ 26 h 42"/>
                  <a:gd name="T2" fmla="*/ 11 w 56"/>
                  <a:gd name="T3" fmla="*/ 17 h 42"/>
                  <a:gd name="T4" fmla="*/ 20 w 56"/>
                  <a:gd name="T5" fmla="*/ 14 h 42"/>
                  <a:gd name="T6" fmla="*/ 27 w 56"/>
                  <a:gd name="T7" fmla="*/ 0 h 42"/>
                  <a:gd name="T8" fmla="*/ 24 w 56"/>
                  <a:gd name="T9" fmla="*/ 35 h 42"/>
                  <a:gd name="T10" fmla="*/ 42 w 56"/>
                  <a:gd name="T11" fmla="*/ 42 h 42"/>
                  <a:gd name="T12" fmla="*/ 9 w 56"/>
                  <a:gd name="T13" fmla="*/ 38 h 42"/>
                  <a:gd name="T14" fmla="*/ 0 w 56"/>
                  <a:gd name="T15" fmla="*/ 2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42"/>
                  <a:gd name="T26" fmla="*/ 56 w 56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42">
                    <a:moveTo>
                      <a:pt x="0" y="26"/>
                    </a:moveTo>
                    <a:cubicBezTo>
                      <a:pt x="3" y="20"/>
                      <a:pt x="4" y="18"/>
                      <a:pt x="11" y="17"/>
                    </a:cubicBezTo>
                    <a:cubicBezTo>
                      <a:pt x="14" y="16"/>
                      <a:pt x="18" y="16"/>
                      <a:pt x="20" y="14"/>
                    </a:cubicBezTo>
                    <a:cubicBezTo>
                      <a:pt x="24" y="10"/>
                      <a:pt x="21" y="4"/>
                      <a:pt x="27" y="0"/>
                    </a:cubicBezTo>
                    <a:cubicBezTo>
                      <a:pt x="38" y="11"/>
                      <a:pt x="30" y="23"/>
                      <a:pt x="24" y="35"/>
                    </a:cubicBezTo>
                    <a:cubicBezTo>
                      <a:pt x="32" y="40"/>
                      <a:pt x="56" y="34"/>
                      <a:pt x="42" y="42"/>
                    </a:cubicBezTo>
                    <a:cubicBezTo>
                      <a:pt x="28" y="41"/>
                      <a:pt x="21" y="40"/>
                      <a:pt x="9" y="38"/>
                    </a:cubicBezTo>
                    <a:cubicBezTo>
                      <a:pt x="4" y="35"/>
                      <a:pt x="3" y="31"/>
                      <a:pt x="0" y="26"/>
                    </a:cubicBezTo>
                    <a:close/>
                  </a:path>
                </a:pathLst>
              </a:custGeom>
              <a:solidFill>
                <a:srgbClr val="33993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3322" name="Freeform 46"/>
          <p:cNvSpPr>
            <a:spLocks/>
          </p:cNvSpPr>
          <p:nvPr/>
        </p:nvSpPr>
        <p:spPr bwMode="auto">
          <a:xfrm>
            <a:off x="3903663" y="5695950"/>
            <a:ext cx="47625" cy="71438"/>
          </a:xfrm>
          <a:custGeom>
            <a:avLst/>
            <a:gdLst>
              <a:gd name="T0" fmla="*/ 2147483647 w 30"/>
              <a:gd name="T1" fmla="*/ 2147483647 h 45"/>
              <a:gd name="T2" fmla="*/ 2147483647 w 30"/>
              <a:gd name="T3" fmla="*/ 2147483647 h 45"/>
              <a:gd name="T4" fmla="*/ 2147483647 w 30"/>
              <a:gd name="T5" fmla="*/ 2147483647 h 45"/>
              <a:gd name="T6" fmla="*/ 2147483647 w 30"/>
              <a:gd name="T7" fmla="*/ 2147483647 h 45"/>
              <a:gd name="T8" fmla="*/ 0 w 30"/>
              <a:gd name="T9" fmla="*/ 2147483647 h 45"/>
              <a:gd name="T10" fmla="*/ 2147483647 w 30"/>
              <a:gd name="T11" fmla="*/ 2147483647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45"/>
              <a:gd name="T20" fmla="*/ 30 w 30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45">
                <a:moveTo>
                  <a:pt x="3" y="14"/>
                </a:moveTo>
                <a:cubicBezTo>
                  <a:pt x="5" y="0"/>
                  <a:pt x="11" y="13"/>
                  <a:pt x="16" y="17"/>
                </a:cubicBezTo>
                <a:cubicBezTo>
                  <a:pt x="19" y="24"/>
                  <a:pt x="18" y="31"/>
                  <a:pt x="25" y="35"/>
                </a:cubicBezTo>
                <a:cubicBezTo>
                  <a:pt x="30" y="41"/>
                  <a:pt x="30" y="45"/>
                  <a:pt x="21" y="42"/>
                </a:cubicBezTo>
                <a:cubicBezTo>
                  <a:pt x="14" y="33"/>
                  <a:pt x="10" y="29"/>
                  <a:pt x="0" y="24"/>
                </a:cubicBezTo>
                <a:cubicBezTo>
                  <a:pt x="0" y="21"/>
                  <a:pt x="3" y="11"/>
                  <a:pt x="3" y="14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930650" y="5557838"/>
            <a:ext cx="1289050" cy="930275"/>
            <a:chOff x="2476" y="3501"/>
            <a:chExt cx="812" cy="586"/>
          </a:xfrm>
        </p:grpSpPr>
        <p:sp>
          <p:nvSpPr>
            <p:cNvPr id="13328" name="Freeform 40"/>
            <p:cNvSpPr>
              <a:spLocks/>
            </p:cNvSpPr>
            <p:nvPr/>
          </p:nvSpPr>
          <p:spPr bwMode="auto">
            <a:xfrm>
              <a:off x="3183" y="3610"/>
              <a:ext cx="105" cy="71"/>
            </a:xfrm>
            <a:custGeom>
              <a:avLst/>
              <a:gdLst>
                <a:gd name="T0" fmla="*/ 8 w 105"/>
                <a:gd name="T1" fmla="*/ 47 h 71"/>
                <a:gd name="T2" fmla="*/ 24 w 105"/>
                <a:gd name="T3" fmla="*/ 4 h 71"/>
                <a:gd name="T4" fmla="*/ 50 w 105"/>
                <a:gd name="T5" fmla="*/ 2 h 71"/>
                <a:gd name="T6" fmla="*/ 78 w 105"/>
                <a:gd name="T7" fmla="*/ 8 h 71"/>
                <a:gd name="T8" fmla="*/ 105 w 105"/>
                <a:gd name="T9" fmla="*/ 25 h 71"/>
                <a:gd name="T10" fmla="*/ 77 w 105"/>
                <a:gd name="T11" fmla="*/ 38 h 71"/>
                <a:gd name="T12" fmla="*/ 65 w 105"/>
                <a:gd name="T13" fmla="*/ 47 h 71"/>
                <a:gd name="T14" fmla="*/ 56 w 105"/>
                <a:gd name="T15" fmla="*/ 34 h 71"/>
                <a:gd name="T16" fmla="*/ 66 w 105"/>
                <a:gd name="T17" fmla="*/ 64 h 71"/>
                <a:gd name="T18" fmla="*/ 41 w 105"/>
                <a:gd name="T19" fmla="*/ 59 h 71"/>
                <a:gd name="T20" fmla="*/ 36 w 105"/>
                <a:gd name="T21" fmla="*/ 41 h 71"/>
                <a:gd name="T22" fmla="*/ 27 w 105"/>
                <a:gd name="T23" fmla="*/ 61 h 71"/>
                <a:gd name="T24" fmla="*/ 8 w 105"/>
                <a:gd name="T25" fmla="*/ 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71"/>
                <a:gd name="T41" fmla="*/ 105 w 105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71">
                  <a:moveTo>
                    <a:pt x="8" y="47"/>
                  </a:moveTo>
                  <a:cubicBezTo>
                    <a:pt x="6" y="28"/>
                    <a:pt x="0" y="7"/>
                    <a:pt x="24" y="4"/>
                  </a:cubicBezTo>
                  <a:cubicBezTo>
                    <a:pt x="34" y="0"/>
                    <a:pt x="39" y="1"/>
                    <a:pt x="50" y="2"/>
                  </a:cubicBezTo>
                  <a:cubicBezTo>
                    <a:pt x="60" y="5"/>
                    <a:pt x="70" y="2"/>
                    <a:pt x="78" y="8"/>
                  </a:cubicBezTo>
                  <a:cubicBezTo>
                    <a:pt x="86" y="22"/>
                    <a:pt x="88" y="22"/>
                    <a:pt x="105" y="25"/>
                  </a:cubicBezTo>
                  <a:cubicBezTo>
                    <a:pt x="103" y="35"/>
                    <a:pt x="87" y="37"/>
                    <a:pt x="77" y="38"/>
                  </a:cubicBezTo>
                  <a:cubicBezTo>
                    <a:pt x="73" y="44"/>
                    <a:pt x="71" y="43"/>
                    <a:pt x="65" y="47"/>
                  </a:cubicBezTo>
                  <a:cubicBezTo>
                    <a:pt x="63" y="41"/>
                    <a:pt x="61" y="38"/>
                    <a:pt x="56" y="34"/>
                  </a:cubicBezTo>
                  <a:cubicBezTo>
                    <a:pt x="57" y="62"/>
                    <a:pt x="52" y="54"/>
                    <a:pt x="66" y="64"/>
                  </a:cubicBezTo>
                  <a:cubicBezTo>
                    <a:pt x="57" y="71"/>
                    <a:pt x="43" y="71"/>
                    <a:pt x="41" y="59"/>
                  </a:cubicBezTo>
                  <a:cubicBezTo>
                    <a:pt x="43" y="41"/>
                    <a:pt x="52" y="38"/>
                    <a:pt x="36" y="41"/>
                  </a:cubicBezTo>
                  <a:cubicBezTo>
                    <a:pt x="31" y="49"/>
                    <a:pt x="35" y="56"/>
                    <a:pt x="27" y="61"/>
                  </a:cubicBezTo>
                  <a:cubicBezTo>
                    <a:pt x="17" y="59"/>
                    <a:pt x="10" y="58"/>
                    <a:pt x="8" y="47"/>
                  </a:cubicBezTo>
                  <a:close/>
                </a:path>
              </a:pathLst>
            </a:custGeom>
            <a:solidFill>
              <a:srgbClr val="9933FF"/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29" name="Freeform 41"/>
            <p:cNvSpPr>
              <a:spLocks/>
            </p:cNvSpPr>
            <p:nvPr/>
          </p:nvSpPr>
          <p:spPr bwMode="auto">
            <a:xfrm>
              <a:off x="3146" y="3675"/>
              <a:ext cx="56" cy="84"/>
            </a:xfrm>
            <a:custGeom>
              <a:avLst/>
              <a:gdLst>
                <a:gd name="T0" fmla="*/ 48 w 56"/>
                <a:gd name="T1" fmla="*/ 0 h 84"/>
                <a:gd name="T2" fmla="*/ 55 w 56"/>
                <a:gd name="T3" fmla="*/ 14 h 84"/>
                <a:gd name="T4" fmla="*/ 51 w 56"/>
                <a:gd name="T5" fmla="*/ 38 h 84"/>
                <a:gd name="T6" fmla="*/ 40 w 56"/>
                <a:gd name="T7" fmla="*/ 53 h 84"/>
                <a:gd name="T8" fmla="*/ 4 w 56"/>
                <a:gd name="T9" fmla="*/ 44 h 84"/>
                <a:gd name="T10" fmla="*/ 31 w 56"/>
                <a:gd name="T11" fmla="*/ 54 h 84"/>
                <a:gd name="T12" fmla="*/ 46 w 56"/>
                <a:gd name="T13" fmla="*/ 68 h 84"/>
                <a:gd name="T14" fmla="*/ 46 w 56"/>
                <a:gd name="T15" fmla="*/ 78 h 84"/>
                <a:gd name="T16" fmla="*/ 9 w 56"/>
                <a:gd name="T17" fmla="*/ 80 h 84"/>
                <a:gd name="T18" fmla="*/ 28 w 56"/>
                <a:gd name="T19" fmla="*/ 69 h 84"/>
                <a:gd name="T20" fmla="*/ 25 w 56"/>
                <a:gd name="T21" fmla="*/ 57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4"/>
                <a:gd name="T35" fmla="*/ 56 w 56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4">
                  <a:moveTo>
                    <a:pt x="48" y="0"/>
                  </a:moveTo>
                  <a:cubicBezTo>
                    <a:pt x="54" y="4"/>
                    <a:pt x="54" y="7"/>
                    <a:pt x="55" y="14"/>
                  </a:cubicBezTo>
                  <a:cubicBezTo>
                    <a:pt x="54" y="23"/>
                    <a:pt x="52" y="30"/>
                    <a:pt x="51" y="38"/>
                  </a:cubicBezTo>
                  <a:cubicBezTo>
                    <a:pt x="38" y="30"/>
                    <a:pt x="43" y="26"/>
                    <a:pt x="40" y="53"/>
                  </a:cubicBezTo>
                  <a:cubicBezTo>
                    <a:pt x="27" y="47"/>
                    <a:pt x="19" y="45"/>
                    <a:pt x="4" y="44"/>
                  </a:cubicBezTo>
                  <a:cubicBezTo>
                    <a:pt x="15" y="49"/>
                    <a:pt x="18" y="53"/>
                    <a:pt x="31" y="54"/>
                  </a:cubicBezTo>
                  <a:cubicBezTo>
                    <a:pt x="38" y="58"/>
                    <a:pt x="39" y="65"/>
                    <a:pt x="46" y="68"/>
                  </a:cubicBezTo>
                  <a:cubicBezTo>
                    <a:pt x="50" y="74"/>
                    <a:pt x="56" y="76"/>
                    <a:pt x="46" y="78"/>
                  </a:cubicBezTo>
                  <a:cubicBezTo>
                    <a:pt x="35" y="84"/>
                    <a:pt x="21" y="82"/>
                    <a:pt x="9" y="80"/>
                  </a:cubicBezTo>
                  <a:cubicBezTo>
                    <a:pt x="0" y="66"/>
                    <a:pt x="1" y="71"/>
                    <a:pt x="28" y="69"/>
                  </a:cubicBezTo>
                  <a:cubicBezTo>
                    <a:pt x="27" y="55"/>
                    <a:pt x="31" y="54"/>
                    <a:pt x="25" y="57"/>
                  </a:cubicBezTo>
                </a:path>
              </a:pathLst>
            </a:custGeom>
            <a:solidFill>
              <a:srgbClr val="9933FF"/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30" name="Freeform 42"/>
            <p:cNvSpPr>
              <a:spLocks/>
            </p:cNvSpPr>
            <p:nvPr/>
          </p:nvSpPr>
          <p:spPr bwMode="auto">
            <a:xfrm>
              <a:off x="3059" y="3722"/>
              <a:ext cx="105" cy="104"/>
            </a:xfrm>
            <a:custGeom>
              <a:avLst/>
              <a:gdLst>
                <a:gd name="T0" fmla="*/ 90 w 105"/>
                <a:gd name="T1" fmla="*/ 37 h 104"/>
                <a:gd name="T2" fmla="*/ 12 w 105"/>
                <a:gd name="T3" fmla="*/ 18 h 104"/>
                <a:gd name="T4" fmla="*/ 3 w 105"/>
                <a:gd name="T5" fmla="*/ 4 h 104"/>
                <a:gd name="T6" fmla="*/ 0 w 105"/>
                <a:gd name="T7" fmla="*/ 0 h 104"/>
                <a:gd name="T8" fmla="*/ 24 w 105"/>
                <a:gd name="T9" fmla="*/ 28 h 104"/>
                <a:gd name="T10" fmla="*/ 57 w 105"/>
                <a:gd name="T11" fmla="*/ 46 h 104"/>
                <a:gd name="T12" fmla="*/ 69 w 105"/>
                <a:gd name="T13" fmla="*/ 55 h 104"/>
                <a:gd name="T14" fmla="*/ 96 w 105"/>
                <a:gd name="T15" fmla="*/ 57 h 104"/>
                <a:gd name="T16" fmla="*/ 96 w 105"/>
                <a:gd name="T17" fmla="*/ 42 h 104"/>
                <a:gd name="T18" fmla="*/ 69 w 105"/>
                <a:gd name="T19" fmla="*/ 55 h 104"/>
                <a:gd name="T20" fmla="*/ 81 w 105"/>
                <a:gd name="T21" fmla="*/ 70 h 104"/>
                <a:gd name="T22" fmla="*/ 93 w 105"/>
                <a:gd name="T23" fmla="*/ 88 h 104"/>
                <a:gd name="T24" fmla="*/ 78 w 105"/>
                <a:gd name="T25" fmla="*/ 100 h 104"/>
                <a:gd name="T26" fmla="*/ 60 w 105"/>
                <a:gd name="T27" fmla="*/ 93 h 104"/>
                <a:gd name="T28" fmla="*/ 37 w 105"/>
                <a:gd name="T29" fmla="*/ 78 h 104"/>
                <a:gd name="T30" fmla="*/ 22 w 105"/>
                <a:gd name="T31" fmla="*/ 75 h 104"/>
                <a:gd name="T32" fmla="*/ 70 w 105"/>
                <a:gd name="T33" fmla="*/ 88 h 104"/>
                <a:gd name="T34" fmla="*/ 78 w 105"/>
                <a:gd name="T35" fmla="*/ 87 h 104"/>
                <a:gd name="T36" fmla="*/ 75 w 105"/>
                <a:gd name="T37" fmla="*/ 76 h 104"/>
                <a:gd name="T38" fmla="*/ 76 w 105"/>
                <a:gd name="T39" fmla="*/ 81 h 104"/>
                <a:gd name="T40" fmla="*/ 75 w 105"/>
                <a:gd name="T41" fmla="*/ 73 h 104"/>
                <a:gd name="T42" fmla="*/ 73 w 105"/>
                <a:gd name="T43" fmla="*/ 70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5"/>
                <a:gd name="T67" fmla="*/ 0 h 104"/>
                <a:gd name="T68" fmla="*/ 105 w 105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5" h="104">
                  <a:moveTo>
                    <a:pt x="90" y="37"/>
                  </a:moveTo>
                  <a:cubicBezTo>
                    <a:pt x="21" y="36"/>
                    <a:pt x="44" y="42"/>
                    <a:pt x="12" y="18"/>
                  </a:cubicBezTo>
                  <a:cubicBezTo>
                    <a:pt x="9" y="13"/>
                    <a:pt x="6" y="9"/>
                    <a:pt x="3" y="4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2" y="15"/>
                    <a:pt x="8" y="25"/>
                    <a:pt x="24" y="28"/>
                  </a:cubicBezTo>
                  <a:cubicBezTo>
                    <a:pt x="27" y="45"/>
                    <a:pt x="42" y="43"/>
                    <a:pt x="57" y="46"/>
                  </a:cubicBezTo>
                  <a:cubicBezTo>
                    <a:pt x="61" y="52"/>
                    <a:pt x="62" y="54"/>
                    <a:pt x="69" y="55"/>
                  </a:cubicBezTo>
                  <a:cubicBezTo>
                    <a:pt x="76" y="60"/>
                    <a:pt x="96" y="57"/>
                    <a:pt x="96" y="57"/>
                  </a:cubicBezTo>
                  <a:cubicBezTo>
                    <a:pt x="105" y="53"/>
                    <a:pt x="101" y="48"/>
                    <a:pt x="96" y="42"/>
                  </a:cubicBezTo>
                  <a:cubicBezTo>
                    <a:pt x="93" y="58"/>
                    <a:pt x="84" y="54"/>
                    <a:pt x="69" y="55"/>
                  </a:cubicBezTo>
                  <a:cubicBezTo>
                    <a:pt x="71" y="65"/>
                    <a:pt x="71" y="68"/>
                    <a:pt x="81" y="70"/>
                  </a:cubicBezTo>
                  <a:cubicBezTo>
                    <a:pt x="83" y="78"/>
                    <a:pt x="87" y="83"/>
                    <a:pt x="93" y="88"/>
                  </a:cubicBezTo>
                  <a:cubicBezTo>
                    <a:pt x="95" y="98"/>
                    <a:pt x="87" y="99"/>
                    <a:pt x="78" y="100"/>
                  </a:cubicBezTo>
                  <a:cubicBezTo>
                    <a:pt x="69" y="104"/>
                    <a:pt x="67" y="98"/>
                    <a:pt x="60" y="93"/>
                  </a:cubicBezTo>
                  <a:cubicBezTo>
                    <a:pt x="55" y="84"/>
                    <a:pt x="47" y="80"/>
                    <a:pt x="37" y="78"/>
                  </a:cubicBezTo>
                  <a:cubicBezTo>
                    <a:pt x="32" y="77"/>
                    <a:pt x="22" y="75"/>
                    <a:pt x="22" y="75"/>
                  </a:cubicBezTo>
                  <a:cubicBezTo>
                    <a:pt x="45" y="66"/>
                    <a:pt x="55" y="77"/>
                    <a:pt x="70" y="88"/>
                  </a:cubicBezTo>
                  <a:cubicBezTo>
                    <a:pt x="73" y="88"/>
                    <a:pt x="76" y="89"/>
                    <a:pt x="78" y="87"/>
                  </a:cubicBezTo>
                  <a:cubicBezTo>
                    <a:pt x="80" y="85"/>
                    <a:pt x="60" y="67"/>
                    <a:pt x="75" y="76"/>
                  </a:cubicBezTo>
                  <a:cubicBezTo>
                    <a:pt x="75" y="78"/>
                    <a:pt x="76" y="83"/>
                    <a:pt x="76" y="81"/>
                  </a:cubicBezTo>
                  <a:cubicBezTo>
                    <a:pt x="76" y="78"/>
                    <a:pt x="76" y="76"/>
                    <a:pt x="75" y="73"/>
                  </a:cubicBezTo>
                  <a:cubicBezTo>
                    <a:pt x="73" y="64"/>
                    <a:pt x="73" y="68"/>
                    <a:pt x="73" y="70"/>
                  </a:cubicBezTo>
                </a:path>
              </a:pathLst>
            </a:custGeom>
            <a:solidFill>
              <a:srgbClr val="9933FF"/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31" name="Freeform 43"/>
            <p:cNvSpPr>
              <a:spLocks/>
            </p:cNvSpPr>
            <p:nvPr/>
          </p:nvSpPr>
          <p:spPr bwMode="auto">
            <a:xfrm>
              <a:off x="2926" y="3807"/>
              <a:ext cx="190" cy="92"/>
            </a:xfrm>
            <a:custGeom>
              <a:avLst/>
              <a:gdLst>
                <a:gd name="T0" fmla="*/ 155 w 190"/>
                <a:gd name="T1" fmla="*/ 12 h 92"/>
                <a:gd name="T2" fmla="*/ 167 w 190"/>
                <a:gd name="T3" fmla="*/ 38 h 92"/>
                <a:gd name="T4" fmla="*/ 164 w 190"/>
                <a:gd name="T5" fmla="*/ 57 h 92"/>
                <a:gd name="T6" fmla="*/ 151 w 190"/>
                <a:gd name="T7" fmla="*/ 65 h 92"/>
                <a:gd name="T8" fmla="*/ 97 w 190"/>
                <a:gd name="T9" fmla="*/ 62 h 92"/>
                <a:gd name="T10" fmla="*/ 74 w 190"/>
                <a:gd name="T11" fmla="*/ 50 h 92"/>
                <a:gd name="T12" fmla="*/ 56 w 190"/>
                <a:gd name="T13" fmla="*/ 41 h 92"/>
                <a:gd name="T14" fmla="*/ 38 w 190"/>
                <a:gd name="T15" fmla="*/ 26 h 92"/>
                <a:gd name="T16" fmla="*/ 11 w 190"/>
                <a:gd name="T17" fmla="*/ 8 h 92"/>
                <a:gd name="T18" fmla="*/ 19 w 190"/>
                <a:gd name="T19" fmla="*/ 9 h 92"/>
                <a:gd name="T20" fmla="*/ 31 w 190"/>
                <a:gd name="T21" fmla="*/ 18 h 92"/>
                <a:gd name="T22" fmla="*/ 61 w 190"/>
                <a:gd name="T23" fmla="*/ 42 h 92"/>
                <a:gd name="T24" fmla="*/ 88 w 190"/>
                <a:gd name="T25" fmla="*/ 57 h 92"/>
                <a:gd name="T26" fmla="*/ 110 w 190"/>
                <a:gd name="T27" fmla="*/ 72 h 92"/>
                <a:gd name="T28" fmla="*/ 136 w 190"/>
                <a:gd name="T29" fmla="*/ 92 h 92"/>
                <a:gd name="T30" fmla="*/ 173 w 190"/>
                <a:gd name="T31" fmla="*/ 90 h 92"/>
                <a:gd name="T32" fmla="*/ 176 w 190"/>
                <a:gd name="T33" fmla="*/ 78 h 92"/>
                <a:gd name="T34" fmla="*/ 190 w 190"/>
                <a:gd name="T35" fmla="*/ 62 h 92"/>
                <a:gd name="T36" fmla="*/ 158 w 190"/>
                <a:gd name="T37" fmla="*/ 20 h 92"/>
                <a:gd name="T38" fmla="*/ 155 w 190"/>
                <a:gd name="T39" fmla="*/ 12 h 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92"/>
                <a:gd name="T62" fmla="*/ 190 w 190"/>
                <a:gd name="T63" fmla="*/ 92 h 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92">
                  <a:moveTo>
                    <a:pt x="155" y="12"/>
                  </a:moveTo>
                  <a:cubicBezTo>
                    <a:pt x="156" y="23"/>
                    <a:pt x="156" y="33"/>
                    <a:pt x="167" y="38"/>
                  </a:cubicBezTo>
                  <a:cubicBezTo>
                    <a:pt x="175" y="47"/>
                    <a:pt x="178" y="54"/>
                    <a:pt x="164" y="57"/>
                  </a:cubicBezTo>
                  <a:cubicBezTo>
                    <a:pt x="160" y="60"/>
                    <a:pt x="156" y="63"/>
                    <a:pt x="151" y="65"/>
                  </a:cubicBezTo>
                  <a:cubicBezTo>
                    <a:pt x="133" y="64"/>
                    <a:pt x="115" y="66"/>
                    <a:pt x="97" y="62"/>
                  </a:cubicBezTo>
                  <a:cubicBezTo>
                    <a:pt x="88" y="60"/>
                    <a:pt x="83" y="52"/>
                    <a:pt x="74" y="50"/>
                  </a:cubicBezTo>
                  <a:cubicBezTo>
                    <a:pt x="68" y="47"/>
                    <a:pt x="63" y="42"/>
                    <a:pt x="56" y="41"/>
                  </a:cubicBezTo>
                  <a:cubicBezTo>
                    <a:pt x="51" y="35"/>
                    <a:pt x="45" y="30"/>
                    <a:pt x="38" y="26"/>
                  </a:cubicBezTo>
                  <a:cubicBezTo>
                    <a:pt x="32" y="16"/>
                    <a:pt x="22" y="10"/>
                    <a:pt x="11" y="8"/>
                  </a:cubicBezTo>
                  <a:cubicBezTo>
                    <a:pt x="0" y="0"/>
                    <a:pt x="17" y="8"/>
                    <a:pt x="19" y="9"/>
                  </a:cubicBezTo>
                  <a:cubicBezTo>
                    <a:pt x="23" y="15"/>
                    <a:pt x="24" y="17"/>
                    <a:pt x="31" y="18"/>
                  </a:cubicBezTo>
                  <a:cubicBezTo>
                    <a:pt x="37" y="25"/>
                    <a:pt x="52" y="37"/>
                    <a:pt x="61" y="42"/>
                  </a:cubicBezTo>
                  <a:cubicBezTo>
                    <a:pt x="68" y="51"/>
                    <a:pt x="77" y="56"/>
                    <a:pt x="88" y="57"/>
                  </a:cubicBezTo>
                  <a:cubicBezTo>
                    <a:pt x="93" y="64"/>
                    <a:pt x="103" y="67"/>
                    <a:pt x="110" y="72"/>
                  </a:cubicBezTo>
                  <a:cubicBezTo>
                    <a:pt x="112" y="77"/>
                    <a:pt x="130" y="89"/>
                    <a:pt x="136" y="92"/>
                  </a:cubicBezTo>
                  <a:cubicBezTo>
                    <a:pt x="148" y="91"/>
                    <a:pt x="161" y="92"/>
                    <a:pt x="173" y="90"/>
                  </a:cubicBezTo>
                  <a:cubicBezTo>
                    <a:pt x="175" y="90"/>
                    <a:pt x="176" y="79"/>
                    <a:pt x="176" y="78"/>
                  </a:cubicBezTo>
                  <a:cubicBezTo>
                    <a:pt x="179" y="72"/>
                    <a:pt x="184" y="65"/>
                    <a:pt x="190" y="62"/>
                  </a:cubicBezTo>
                  <a:cubicBezTo>
                    <a:pt x="183" y="45"/>
                    <a:pt x="174" y="30"/>
                    <a:pt x="158" y="20"/>
                  </a:cubicBezTo>
                  <a:cubicBezTo>
                    <a:pt x="157" y="14"/>
                    <a:pt x="158" y="16"/>
                    <a:pt x="155" y="12"/>
                  </a:cubicBezTo>
                  <a:close/>
                </a:path>
              </a:pathLst>
            </a:custGeom>
            <a:solidFill>
              <a:srgbClr val="9933FF"/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32" name="Freeform 44"/>
            <p:cNvSpPr>
              <a:spLocks/>
            </p:cNvSpPr>
            <p:nvPr/>
          </p:nvSpPr>
          <p:spPr bwMode="auto">
            <a:xfrm>
              <a:off x="2563" y="3868"/>
              <a:ext cx="61" cy="74"/>
            </a:xfrm>
            <a:custGeom>
              <a:avLst/>
              <a:gdLst>
                <a:gd name="T0" fmla="*/ 44 w 61"/>
                <a:gd name="T1" fmla="*/ 5 h 74"/>
                <a:gd name="T2" fmla="*/ 17 w 61"/>
                <a:gd name="T3" fmla="*/ 19 h 74"/>
                <a:gd name="T4" fmla="*/ 8 w 61"/>
                <a:gd name="T5" fmla="*/ 37 h 74"/>
                <a:gd name="T6" fmla="*/ 13 w 61"/>
                <a:gd name="T7" fmla="*/ 65 h 74"/>
                <a:gd name="T8" fmla="*/ 25 w 61"/>
                <a:gd name="T9" fmla="*/ 74 h 74"/>
                <a:gd name="T10" fmla="*/ 49 w 61"/>
                <a:gd name="T11" fmla="*/ 58 h 74"/>
                <a:gd name="T12" fmla="*/ 61 w 61"/>
                <a:gd name="T13" fmla="*/ 46 h 74"/>
                <a:gd name="T14" fmla="*/ 44 w 61"/>
                <a:gd name="T15" fmla="*/ 5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74"/>
                <a:gd name="T26" fmla="*/ 61 w 61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74">
                  <a:moveTo>
                    <a:pt x="44" y="5"/>
                  </a:moveTo>
                  <a:cubicBezTo>
                    <a:pt x="41" y="20"/>
                    <a:pt x="33" y="17"/>
                    <a:pt x="17" y="19"/>
                  </a:cubicBezTo>
                  <a:cubicBezTo>
                    <a:pt x="13" y="24"/>
                    <a:pt x="10" y="31"/>
                    <a:pt x="8" y="37"/>
                  </a:cubicBezTo>
                  <a:cubicBezTo>
                    <a:pt x="7" y="47"/>
                    <a:pt x="0" y="62"/>
                    <a:pt x="13" y="65"/>
                  </a:cubicBezTo>
                  <a:cubicBezTo>
                    <a:pt x="17" y="71"/>
                    <a:pt x="18" y="73"/>
                    <a:pt x="25" y="74"/>
                  </a:cubicBezTo>
                  <a:cubicBezTo>
                    <a:pt x="36" y="72"/>
                    <a:pt x="40" y="65"/>
                    <a:pt x="49" y="58"/>
                  </a:cubicBezTo>
                  <a:cubicBezTo>
                    <a:pt x="52" y="52"/>
                    <a:pt x="55" y="49"/>
                    <a:pt x="61" y="46"/>
                  </a:cubicBezTo>
                  <a:cubicBezTo>
                    <a:pt x="61" y="44"/>
                    <a:pt x="58" y="0"/>
                    <a:pt x="44" y="5"/>
                  </a:cubicBezTo>
                  <a:close/>
                </a:path>
              </a:pathLst>
            </a:custGeom>
            <a:solidFill>
              <a:srgbClr val="9933FF"/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33" name="Freeform 45"/>
            <p:cNvSpPr>
              <a:spLocks/>
            </p:cNvSpPr>
            <p:nvPr/>
          </p:nvSpPr>
          <p:spPr bwMode="auto">
            <a:xfrm>
              <a:off x="2528" y="4004"/>
              <a:ext cx="206" cy="83"/>
            </a:xfrm>
            <a:custGeom>
              <a:avLst/>
              <a:gdLst>
                <a:gd name="T0" fmla="*/ 12 w 206"/>
                <a:gd name="T1" fmla="*/ 3 h 83"/>
                <a:gd name="T2" fmla="*/ 28 w 206"/>
                <a:gd name="T3" fmla="*/ 4 h 83"/>
                <a:gd name="T4" fmla="*/ 42 w 206"/>
                <a:gd name="T5" fmla="*/ 10 h 83"/>
                <a:gd name="T6" fmla="*/ 66 w 206"/>
                <a:gd name="T7" fmla="*/ 16 h 83"/>
                <a:gd name="T8" fmla="*/ 49 w 206"/>
                <a:gd name="T9" fmla="*/ 22 h 83"/>
                <a:gd name="T10" fmla="*/ 31 w 206"/>
                <a:gd name="T11" fmla="*/ 31 h 83"/>
                <a:gd name="T12" fmla="*/ 9 w 206"/>
                <a:gd name="T13" fmla="*/ 28 h 83"/>
                <a:gd name="T14" fmla="*/ 13 w 206"/>
                <a:gd name="T15" fmla="*/ 4 h 83"/>
                <a:gd name="T16" fmla="*/ 24 w 206"/>
                <a:gd name="T17" fmla="*/ 7 h 83"/>
                <a:gd name="T18" fmla="*/ 34 w 206"/>
                <a:gd name="T19" fmla="*/ 19 h 83"/>
                <a:gd name="T20" fmla="*/ 55 w 206"/>
                <a:gd name="T21" fmla="*/ 33 h 83"/>
                <a:gd name="T22" fmla="*/ 70 w 206"/>
                <a:gd name="T23" fmla="*/ 28 h 83"/>
                <a:gd name="T24" fmla="*/ 84 w 206"/>
                <a:gd name="T25" fmla="*/ 21 h 83"/>
                <a:gd name="T26" fmla="*/ 102 w 206"/>
                <a:gd name="T27" fmla="*/ 25 h 83"/>
                <a:gd name="T28" fmla="*/ 156 w 206"/>
                <a:gd name="T29" fmla="*/ 21 h 83"/>
                <a:gd name="T30" fmla="*/ 171 w 206"/>
                <a:gd name="T31" fmla="*/ 16 h 83"/>
                <a:gd name="T32" fmla="*/ 193 w 206"/>
                <a:gd name="T33" fmla="*/ 9 h 83"/>
                <a:gd name="T34" fmla="*/ 186 w 206"/>
                <a:gd name="T35" fmla="*/ 13 h 83"/>
                <a:gd name="T36" fmla="*/ 163 w 206"/>
                <a:gd name="T37" fmla="*/ 46 h 83"/>
                <a:gd name="T38" fmla="*/ 127 w 206"/>
                <a:gd name="T39" fmla="*/ 58 h 83"/>
                <a:gd name="T40" fmla="*/ 85 w 206"/>
                <a:gd name="T41" fmla="*/ 82 h 83"/>
                <a:gd name="T42" fmla="*/ 49 w 206"/>
                <a:gd name="T43" fmla="*/ 82 h 83"/>
                <a:gd name="T44" fmla="*/ 7 w 206"/>
                <a:gd name="T45" fmla="*/ 81 h 83"/>
                <a:gd name="T46" fmla="*/ 24 w 206"/>
                <a:gd name="T47" fmla="*/ 72 h 83"/>
                <a:gd name="T48" fmla="*/ 61 w 206"/>
                <a:gd name="T49" fmla="*/ 57 h 83"/>
                <a:gd name="T50" fmla="*/ 130 w 206"/>
                <a:gd name="T51" fmla="*/ 46 h 83"/>
                <a:gd name="T52" fmla="*/ 133 w 206"/>
                <a:gd name="T53" fmla="*/ 36 h 83"/>
                <a:gd name="T54" fmla="*/ 76 w 206"/>
                <a:gd name="T55" fmla="*/ 42 h 83"/>
                <a:gd name="T56" fmla="*/ 61 w 206"/>
                <a:gd name="T57" fmla="*/ 55 h 83"/>
                <a:gd name="T58" fmla="*/ 49 w 206"/>
                <a:gd name="T59" fmla="*/ 45 h 83"/>
                <a:gd name="T60" fmla="*/ 52 w 206"/>
                <a:gd name="T61" fmla="*/ 34 h 83"/>
                <a:gd name="T62" fmla="*/ 57 w 206"/>
                <a:gd name="T63" fmla="*/ 31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"/>
                <a:gd name="T97" fmla="*/ 0 h 83"/>
                <a:gd name="T98" fmla="*/ 206 w 206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" h="83">
                  <a:moveTo>
                    <a:pt x="12" y="3"/>
                  </a:moveTo>
                  <a:cubicBezTo>
                    <a:pt x="18" y="0"/>
                    <a:pt x="22" y="3"/>
                    <a:pt x="28" y="4"/>
                  </a:cubicBezTo>
                  <a:cubicBezTo>
                    <a:pt x="33" y="6"/>
                    <a:pt x="36" y="9"/>
                    <a:pt x="42" y="10"/>
                  </a:cubicBezTo>
                  <a:cubicBezTo>
                    <a:pt x="49" y="15"/>
                    <a:pt x="57" y="15"/>
                    <a:pt x="66" y="16"/>
                  </a:cubicBezTo>
                  <a:cubicBezTo>
                    <a:pt x="60" y="18"/>
                    <a:pt x="55" y="21"/>
                    <a:pt x="49" y="22"/>
                  </a:cubicBezTo>
                  <a:cubicBezTo>
                    <a:pt x="45" y="28"/>
                    <a:pt x="38" y="30"/>
                    <a:pt x="31" y="31"/>
                  </a:cubicBezTo>
                  <a:cubicBezTo>
                    <a:pt x="22" y="38"/>
                    <a:pt x="17" y="34"/>
                    <a:pt x="9" y="28"/>
                  </a:cubicBezTo>
                  <a:cubicBezTo>
                    <a:pt x="10" y="16"/>
                    <a:pt x="11" y="14"/>
                    <a:pt x="13" y="4"/>
                  </a:cubicBezTo>
                  <a:cubicBezTo>
                    <a:pt x="17" y="5"/>
                    <a:pt x="21" y="5"/>
                    <a:pt x="24" y="7"/>
                  </a:cubicBezTo>
                  <a:cubicBezTo>
                    <a:pt x="28" y="9"/>
                    <a:pt x="30" y="16"/>
                    <a:pt x="34" y="19"/>
                  </a:cubicBezTo>
                  <a:cubicBezTo>
                    <a:pt x="50" y="9"/>
                    <a:pt x="54" y="18"/>
                    <a:pt x="55" y="33"/>
                  </a:cubicBezTo>
                  <a:cubicBezTo>
                    <a:pt x="60" y="31"/>
                    <a:pt x="65" y="30"/>
                    <a:pt x="70" y="28"/>
                  </a:cubicBezTo>
                  <a:cubicBezTo>
                    <a:pt x="74" y="22"/>
                    <a:pt x="77" y="22"/>
                    <a:pt x="84" y="21"/>
                  </a:cubicBezTo>
                  <a:cubicBezTo>
                    <a:pt x="90" y="22"/>
                    <a:pt x="96" y="24"/>
                    <a:pt x="102" y="25"/>
                  </a:cubicBezTo>
                  <a:cubicBezTo>
                    <a:pt x="121" y="24"/>
                    <a:pt x="136" y="22"/>
                    <a:pt x="156" y="21"/>
                  </a:cubicBezTo>
                  <a:cubicBezTo>
                    <a:pt x="161" y="19"/>
                    <a:pt x="166" y="18"/>
                    <a:pt x="171" y="16"/>
                  </a:cubicBezTo>
                  <a:cubicBezTo>
                    <a:pt x="178" y="9"/>
                    <a:pt x="182" y="10"/>
                    <a:pt x="193" y="9"/>
                  </a:cubicBezTo>
                  <a:cubicBezTo>
                    <a:pt x="206" y="12"/>
                    <a:pt x="188" y="13"/>
                    <a:pt x="186" y="13"/>
                  </a:cubicBezTo>
                  <a:cubicBezTo>
                    <a:pt x="183" y="24"/>
                    <a:pt x="175" y="44"/>
                    <a:pt x="163" y="46"/>
                  </a:cubicBezTo>
                  <a:cubicBezTo>
                    <a:pt x="148" y="54"/>
                    <a:pt x="146" y="57"/>
                    <a:pt x="127" y="58"/>
                  </a:cubicBezTo>
                  <a:cubicBezTo>
                    <a:pt x="113" y="68"/>
                    <a:pt x="103" y="79"/>
                    <a:pt x="85" y="82"/>
                  </a:cubicBezTo>
                  <a:cubicBezTo>
                    <a:pt x="60" y="79"/>
                    <a:pt x="66" y="79"/>
                    <a:pt x="49" y="82"/>
                  </a:cubicBezTo>
                  <a:cubicBezTo>
                    <a:pt x="35" y="82"/>
                    <a:pt x="21" y="83"/>
                    <a:pt x="7" y="81"/>
                  </a:cubicBezTo>
                  <a:cubicBezTo>
                    <a:pt x="0" y="80"/>
                    <a:pt x="5" y="76"/>
                    <a:pt x="24" y="72"/>
                  </a:cubicBezTo>
                  <a:cubicBezTo>
                    <a:pt x="41" y="59"/>
                    <a:pt x="33" y="59"/>
                    <a:pt x="61" y="57"/>
                  </a:cubicBezTo>
                  <a:cubicBezTo>
                    <a:pt x="101" y="41"/>
                    <a:pt x="34" y="49"/>
                    <a:pt x="130" y="46"/>
                  </a:cubicBezTo>
                  <a:cubicBezTo>
                    <a:pt x="135" y="42"/>
                    <a:pt x="144" y="38"/>
                    <a:pt x="133" y="36"/>
                  </a:cubicBezTo>
                  <a:cubicBezTo>
                    <a:pt x="106" y="41"/>
                    <a:pt x="141" y="39"/>
                    <a:pt x="76" y="42"/>
                  </a:cubicBezTo>
                  <a:cubicBezTo>
                    <a:pt x="71" y="49"/>
                    <a:pt x="70" y="53"/>
                    <a:pt x="61" y="55"/>
                  </a:cubicBezTo>
                  <a:cubicBezTo>
                    <a:pt x="24" y="54"/>
                    <a:pt x="35" y="56"/>
                    <a:pt x="49" y="45"/>
                  </a:cubicBezTo>
                  <a:cubicBezTo>
                    <a:pt x="50" y="41"/>
                    <a:pt x="50" y="37"/>
                    <a:pt x="52" y="34"/>
                  </a:cubicBezTo>
                  <a:cubicBezTo>
                    <a:pt x="53" y="32"/>
                    <a:pt x="57" y="31"/>
                    <a:pt x="57" y="31"/>
                  </a:cubicBezTo>
                </a:path>
              </a:pathLst>
            </a:custGeom>
            <a:solidFill>
              <a:srgbClr val="9933FF"/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334" name="Freeform 48"/>
            <p:cNvSpPr>
              <a:spLocks/>
            </p:cNvSpPr>
            <p:nvPr/>
          </p:nvSpPr>
          <p:spPr bwMode="auto">
            <a:xfrm>
              <a:off x="2476" y="3633"/>
              <a:ext cx="163" cy="380"/>
            </a:xfrm>
            <a:custGeom>
              <a:avLst/>
              <a:gdLst>
                <a:gd name="T0" fmla="*/ 8 w 163"/>
                <a:gd name="T1" fmla="*/ 0 h 380"/>
                <a:gd name="T2" fmla="*/ 11 w 163"/>
                <a:gd name="T3" fmla="*/ 35 h 380"/>
                <a:gd name="T4" fmla="*/ 13 w 163"/>
                <a:gd name="T5" fmla="*/ 44 h 380"/>
                <a:gd name="T6" fmla="*/ 28 w 163"/>
                <a:gd name="T7" fmla="*/ 41 h 380"/>
                <a:gd name="T8" fmla="*/ 43 w 163"/>
                <a:gd name="T9" fmla="*/ 33 h 380"/>
                <a:gd name="T10" fmla="*/ 70 w 163"/>
                <a:gd name="T11" fmla="*/ 30 h 380"/>
                <a:gd name="T12" fmla="*/ 85 w 163"/>
                <a:gd name="T13" fmla="*/ 59 h 380"/>
                <a:gd name="T14" fmla="*/ 116 w 163"/>
                <a:gd name="T15" fmla="*/ 72 h 380"/>
                <a:gd name="T16" fmla="*/ 127 w 163"/>
                <a:gd name="T17" fmla="*/ 75 h 380"/>
                <a:gd name="T18" fmla="*/ 139 w 163"/>
                <a:gd name="T19" fmla="*/ 84 h 380"/>
                <a:gd name="T20" fmla="*/ 160 w 163"/>
                <a:gd name="T21" fmla="*/ 110 h 380"/>
                <a:gd name="T22" fmla="*/ 137 w 163"/>
                <a:gd name="T23" fmla="*/ 116 h 380"/>
                <a:gd name="T24" fmla="*/ 136 w 163"/>
                <a:gd name="T25" fmla="*/ 122 h 380"/>
                <a:gd name="T26" fmla="*/ 122 w 163"/>
                <a:gd name="T27" fmla="*/ 129 h 380"/>
                <a:gd name="T28" fmla="*/ 92 w 163"/>
                <a:gd name="T29" fmla="*/ 135 h 380"/>
                <a:gd name="T30" fmla="*/ 83 w 163"/>
                <a:gd name="T31" fmla="*/ 197 h 380"/>
                <a:gd name="T32" fmla="*/ 79 w 163"/>
                <a:gd name="T33" fmla="*/ 215 h 380"/>
                <a:gd name="T34" fmla="*/ 74 w 163"/>
                <a:gd name="T35" fmla="*/ 285 h 380"/>
                <a:gd name="T36" fmla="*/ 68 w 163"/>
                <a:gd name="T37" fmla="*/ 333 h 380"/>
                <a:gd name="T38" fmla="*/ 70 w 163"/>
                <a:gd name="T39" fmla="*/ 366 h 3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"/>
                <a:gd name="T61" fmla="*/ 0 h 380"/>
                <a:gd name="T62" fmla="*/ 163 w 163"/>
                <a:gd name="T63" fmla="*/ 380 h 3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" h="380">
                  <a:moveTo>
                    <a:pt x="8" y="0"/>
                  </a:moveTo>
                  <a:cubicBezTo>
                    <a:pt x="6" y="11"/>
                    <a:pt x="0" y="27"/>
                    <a:pt x="11" y="35"/>
                  </a:cubicBezTo>
                  <a:cubicBezTo>
                    <a:pt x="12" y="38"/>
                    <a:pt x="10" y="43"/>
                    <a:pt x="13" y="44"/>
                  </a:cubicBezTo>
                  <a:cubicBezTo>
                    <a:pt x="18" y="46"/>
                    <a:pt x="28" y="41"/>
                    <a:pt x="28" y="41"/>
                  </a:cubicBezTo>
                  <a:cubicBezTo>
                    <a:pt x="33" y="37"/>
                    <a:pt x="37" y="35"/>
                    <a:pt x="43" y="33"/>
                  </a:cubicBezTo>
                  <a:cubicBezTo>
                    <a:pt x="53" y="25"/>
                    <a:pt x="57" y="29"/>
                    <a:pt x="70" y="30"/>
                  </a:cubicBezTo>
                  <a:cubicBezTo>
                    <a:pt x="79" y="36"/>
                    <a:pt x="81" y="49"/>
                    <a:pt x="85" y="59"/>
                  </a:cubicBezTo>
                  <a:cubicBezTo>
                    <a:pt x="87" y="75"/>
                    <a:pt x="102" y="71"/>
                    <a:pt x="116" y="72"/>
                  </a:cubicBezTo>
                  <a:cubicBezTo>
                    <a:pt x="120" y="73"/>
                    <a:pt x="124" y="73"/>
                    <a:pt x="127" y="75"/>
                  </a:cubicBezTo>
                  <a:cubicBezTo>
                    <a:pt x="133" y="79"/>
                    <a:pt x="131" y="82"/>
                    <a:pt x="139" y="84"/>
                  </a:cubicBezTo>
                  <a:cubicBezTo>
                    <a:pt x="149" y="91"/>
                    <a:pt x="154" y="99"/>
                    <a:pt x="160" y="110"/>
                  </a:cubicBezTo>
                  <a:cubicBezTo>
                    <a:pt x="154" y="122"/>
                    <a:pt x="163" y="106"/>
                    <a:pt x="137" y="116"/>
                  </a:cubicBezTo>
                  <a:cubicBezTo>
                    <a:pt x="135" y="117"/>
                    <a:pt x="137" y="120"/>
                    <a:pt x="136" y="122"/>
                  </a:cubicBezTo>
                  <a:cubicBezTo>
                    <a:pt x="134" y="126"/>
                    <a:pt x="126" y="128"/>
                    <a:pt x="122" y="129"/>
                  </a:cubicBezTo>
                  <a:cubicBezTo>
                    <a:pt x="112" y="134"/>
                    <a:pt x="104" y="134"/>
                    <a:pt x="92" y="135"/>
                  </a:cubicBezTo>
                  <a:cubicBezTo>
                    <a:pt x="74" y="149"/>
                    <a:pt x="93" y="177"/>
                    <a:pt x="83" y="197"/>
                  </a:cubicBezTo>
                  <a:cubicBezTo>
                    <a:pt x="82" y="203"/>
                    <a:pt x="80" y="209"/>
                    <a:pt x="79" y="215"/>
                  </a:cubicBezTo>
                  <a:cubicBezTo>
                    <a:pt x="80" y="240"/>
                    <a:pt x="79" y="261"/>
                    <a:pt x="74" y="285"/>
                  </a:cubicBezTo>
                  <a:cubicBezTo>
                    <a:pt x="74" y="299"/>
                    <a:pt x="75" y="319"/>
                    <a:pt x="68" y="333"/>
                  </a:cubicBezTo>
                  <a:cubicBezTo>
                    <a:pt x="70" y="369"/>
                    <a:pt x="70" y="380"/>
                    <a:pt x="70" y="366"/>
                  </a:cubicBezTo>
                </a:path>
              </a:pathLst>
            </a:custGeom>
            <a:noFill/>
            <a:ln w="31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5" name="Freeform 50"/>
            <p:cNvSpPr>
              <a:spLocks/>
            </p:cNvSpPr>
            <p:nvPr/>
          </p:nvSpPr>
          <p:spPr bwMode="auto">
            <a:xfrm>
              <a:off x="2663" y="3501"/>
              <a:ext cx="399" cy="224"/>
            </a:xfrm>
            <a:custGeom>
              <a:avLst/>
              <a:gdLst>
                <a:gd name="T0" fmla="*/ 399 w 399"/>
                <a:gd name="T1" fmla="*/ 224 h 224"/>
                <a:gd name="T2" fmla="*/ 376 w 399"/>
                <a:gd name="T3" fmla="*/ 212 h 224"/>
                <a:gd name="T4" fmla="*/ 358 w 399"/>
                <a:gd name="T5" fmla="*/ 206 h 224"/>
                <a:gd name="T6" fmla="*/ 328 w 399"/>
                <a:gd name="T7" fmla="*/ 200 h 224"/>
                <a:gd name="T8" fmla="*/ 324 w 399"/>
                <a:gd name="T9" fmla="*/ 198 h 224"/>
                <a:gd name="T10" fmla="*/ 312 w 399"/>
                <a:gd name="T11" fmla="*/ 197 h 224"/>
                <a:gd name="T12" fmla="*/ 285 w 399"/>
                <a:gd name="T13" fmla="*/ 182 h 224"/>
                <a:gd name="T14" fmla="*/ 280 w 399"/>
                <a:gd name="T15" fmla="*/ 180 h 224"/>
                <a:gd name="T16" fmla="*/ 267 w 399"/>
                <a:gd name="T17" fmla="*/ 179 h 224"/>
                <a:gd name="T18" fmla="*/ 262 w 399"/>
                <a:gd name="T19" fmla="*/ 174 h 224"/>
                <a:gd name="T20" fmla="*/ 256 w 399"/>
                <a:gd name="T21" fmla="*/ 173 h 224"/>
                <a:gd name="T22" fmla="*/ 231 w 399"/>
                <a:gd name="T23" fmla="*/ 185 h 224"/>
                <a:gd name="T24" fmla="*/ 190 w 399"/>
                <a:gd name="T25" fmla="*/ 170 h 224"/>
                <a:gd name="T26" fmla="*/ 169 w 399"/>
                <a:gd name="T27" fmla="*/ 146 h 224"/>
                <a:gd name="T28" fmla="*/ 136 w 399"/>
                <a:gd name="T29" fmla="*/ 140 h 224"/>
                <a:gd name="T30" fmla="*/ 127 w 399"/>
                <a:gd name="T31" fmla="*/ 129 h 224"/>
                <a:gd name="T32" fmla="*/ 106 w 399"/>
                <a:gd name="T33" fmla="*/ 107 h 224"/>
                <a:gd name="T34" fmla="*/ 85 w 399"/>
                <a:gd name="T35" fmla="*/ 90 h 224"/>
                <a:gd name="T36" fmla="*/ 73 w 399"/>
                <a:gd name="T37" fmla="*/ 77 h 224"/>
                <a:gd name="T38" fmla="*/ 52 w 399"/>
                <a:gd name="T39" fmla="*/ 36 h 224"/>
                <a:gd name="T40" fmla="*/ 24 w 399"/>
                <a:gd name="T41" fmla="*/ 27 h 224"/>
                <a:gd name="T42" fmla="*/ 10 w 399"/>
                <a:gd name="T43" fmla="*/ 11 h 224"/>
                <a:gd name="T44" fmla="*/ 4 w 399"/>
                <a:gd name="T45" fmla="*/ 3 h 224"/>
                <a:gd name="T46" fmla="*/ 15 w 399"/>
                <a:gd name="T47" fmla="*/ 17 h 224"/>
                <a:gd name="T48" fmla="*/ 28 w 399"/>
                <a:gd name="T49" fmla="*/ 33 h 224"/>
                <a:gd name="T50" fmla="*/ 40 w 399"/>
                <a:gd name="T51" fmla="*/ 44 h 224"/>
                <a:gd name="T52" fmla="*/ 48 w 399"/>
                <a:gd name="T53" fmla="*/ 71 h 224"/>
                <a:gd name="T54" fmla="*/ 76 w 399"/>
                <a:gd name="T55" fmla="*/ 93 h 224"/>
                <a:gd name="T56" fmla="*/ 93 w 399"/>
                <a:gd name="T57" fmla="*/ 101 h 224"/>
                <a:gd name="T58" fmla="*/ 108 w 399"/>
                <a:gd name="T59" fmla="*/ 125 h 224"/>
                <a:gd name="T60" fmla="*/ 121 w 399"/>
                <a:gd name="T61" fmla="*/ 135 h 224"/>
                <a:gd name="T62" fmla="*/ 133 w 399"/>
                <a:gd name="T63" fmla="*/ 137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9"/>
                <a:gd name="T97" fmla="*/ 0 h 224"/>
                <a:gd name="T98" fmla="*/ 399 w 399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9" h="224">
                  <a:moveTo>
                    <a:pt x="399" y="224"/>
                  </a:moveTo>
                  <a:cubicBezTo>
                    <a:pt x="391" y="221"/>
                    <a:pt x="385" y="214"/>
                    <a:pt x="376" y="212"/>
                  </a:cubicBezTo>
                  <a:cubicBezTo>
                    <a:pt x="370" y="209"/>
                    <a:pt x="364" y="207"/>
                    <a:pt x="358" y="206"/>
                  </a:cubicBezTo>
                  <a:cubicBezTo>
                    <a:pt x="348" y="201"/>
                    <a:pt x="340" y="201"/>
                    <a:pt x="328" y="200"/>
                  </a:cubicBezTo>
                  <a:cubicBezTo>
                    <a:pt x="327" y="199"/>
                    <a:pt x="325" y="198"/>
                    <a:pt x="324" y="198"/>
                  </a:cubicBezTo>
                  <a:cubicBezTo>
                    <a:pt x="320" y="197"/>
                    <a:pt x="316" y="198"/>
                    <a:pt x="312" y="197"/>
                  </a:cubicBezTo>
                  <a:cubicBezTo>
                    <a:pt x="300" y="193"/>
                    <a:pt x="299" y="184"/>
                    <a:pt x="285" y="182"/>
                  </a:cubicBezTo>
                  <a:cubicBezTo>
                    <a:pt x="283" y="181"/>
                    <a:pt x="282" y="180"/>
                    <a:pt x="280" y="180"/>
                  </a:cubicBezTo>
                  <a:cubicBezTo>
                    <a:pt x="276" y="179"/>
                    <a:pt x="271" y="180"/>
                    <a:pt x="267" y="179"/>
                  </a:cubicBezTo>
                  <a:cubicBezTo>
                    <a:pt x="265" y="178"/>
                    <a:pt x="264" y="175"/>
                    <a:pt x="262" y="174"/>
                  </a:cubicBezTo>
                  <a:cubicBezTo>
                    <a:pt x="260" y="173"/>
                    <a:pt x="258" y="173"/>
                    <a:pt x="256" y="173"/>
                  </a:cubicBezTo>
                  <a:cubicBezTo>
                    <a:pt x="227" y="178"/>
                    <a:pt x="246" y="174"/>
                    <a:pt x="231" y="185"/>
                  </a:cubicBezTo>
                  <a:cubicBezTo>
                    <a:pt x="210" y="183"/>
                    <a:pt x="207" y="180"/>
                    <a:pt x="190" y="170"/>
                  </a:cubicBezTo>
                  <a:cubicBezTo>
                    <a:pt x="184" y="161"/>
                    <a:pt x="178" y="152"/>
                    <a:pt x="169" y="146"/>
                  </a:cubicBezTo>
                  <a:cubicBezTo>
                    <a:pt x="164" y="138"/>
                    <a:pt x="146" y="142"/>
                    <a:pt x="136" y="140"/>
                  </a:cubicBezTo>
                  <a:cubicBezTo>
                    <a:pt x="131" y="137"/>
                    <a:pt x="129" y="135"/>
                    <a:pt x="127" y="129"/>
                  </a:cubicBezTo>
                  <a:cubicBezTo>
                    <a:pt x="125" y="114"/>
                    <a:pt x="121" y="110"/>
                    <a:pt x="106" y="107"/>
                  </a:cubicBezTo>
                  <a:cubicBezTo>
                    <a:pt x="97" y="103"/>
                    <a:pt x="93" y="95"/>
                    <a:pt x="85" y="90"/>
                  </a:cubicBezTo>
                  <a:cubicBezTo>
                    <a:pt x="77" y="79"/>
                    <a:pt x="81" y="83"/>
                    <a:pt x="73" y="77"/>
                  </a:cubicBezTo>
                  <a:cubicBezTo>
                    <a:pt x="62" y="58"/>
                    <a:pt x="73" y="52"/>
                    <a:pt x="52" y="36"/>
                  </a:cubicBezTo>
                  <a:cubicBezTo>
                    <a:pt x="44" y="30"/>
                    <a:pt x="24" y="27"/>
                    <a:pt x="24" y="27"/>
                  </a:cubicBezTo>
                  <a:cubicBezTo>
                    <a:pt x="16" y="22"/>
                    <a:pt x="17" y="16"/>
                    <a:pt x="10" y="11"/>
                  </a:cubicBezTo>
                  <a:cubicBezTo>
                    <a:pt x="9" y="8"/>
                    <a:pt x="6" y="0"/>
                    <a:pt x="4" y="3"/>
                  </a:cubicBezTo>
                  <a:cubicBezTo>
                    <a:pt x="0" y="10"/>
                    <a:pt x="12" y="15"/>
                    <a:pt x="15" y="17"/>
                  </a:cubicBezTo>
                  <a:cubicBezTo>
                    <a:pt x="19" y="23"/>
                    <a:pt x="22" y="29"/>
                    <a:pt x="28" y="33"/>
                  </a:cubicBezTo>
                  <a:cubicBezTo>
                    <a:pt x="31" y="39"/>
                    <a:pt x="35" y="40"/>
                    <a:pt x="40" y="44"/>
                  </a:cubicBezTo>
                  <a:cubicBezTo>
                    <a:pt x="45" y="54"/>
                    <a:pt x="37" y="65"/>
                    <a:pt x="48" y="71"/>
                  </a:cubicBezTo>
                  <a:cubicBezTo>
                    <a:pt x="50" y="92"/>
                    <a:pt x="54" y="92"/>
                    <a:pt x="76" y="93"/>
                  </a:cubicBezTo>
                  <a:cubicBezTo>
                    <a:pt x="84" y="95"/>
                    <a:pt x="89" y="94"/>
                    <a:pt x="93" y="101"/>
                  </a:cubicBezTo>
                  <a:cubicBezTo>
                    <a:pt x="95" y="113"/>
                    <a:pt x="98" y="119"/>
                    <a:pt x="108" y="125"/>
                  </a:cubicBezTo>
                  <a:cubicBezTo>
                    <a:pt x="113" y="132"/>
                    <a:pt x="112" y="134"/>
                    <a:pt x="121" y="135"/>
                  </a:cubicBezTo>
                  <a:cubicBezTo>
                    <a:pt x="125" y="136"/>
                    <a:pt x="133" y="137"/>
                    <a:pt x="133" y="137"/>
                  </a:cubicBezTo>
                </a:path>
              </a:pathLst>
            </a:custGeom>
            <a:noFill/>
            <a:ln w="31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2895600" y="3505200"/>
            <a:ext cx="381000" cy="152400"/>
          </a:xfrm>
          <a:prstGeom prst="rect">
            <a:avLst/>
          </a:prstGeom>
          <a:solidFill>
            <a:srgbClr val="33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2895600" y="3743325"/>
            <a:ext cx="381000" cy="152400"/>
          </a:xfrm>
          <a:prstGeom prst="rect">
            <a:avLst/>
          </a:prstGeom>
          <a:solidFill>
            <a:srgbClr val="9933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0" y="5484813"/>
            <a:ext cx="2743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phân bố rừng ở nước ta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6200" y="762000"/>
            <a:ext cx="2743200" cy="2682875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Quan sát lược đồ hãy chỉ vùng phân bố của rừng rậm nhiệt đới và rừng ngập mặn.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7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5410200" cy="6248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1965" name="Freeform 109"/>
          <p:cNvSpPr>
            <a:spLocks/>
          </p:cNvSpPr>
          <p:nvPr/>
        </p:nvSpPr>
        <p:spPr bwMode="auto">
          <a:xfrm>
            <a:off x="914400" y="6019800"/>
            <a:ext cx="250825" cy="206375"/>
          </a:xfrm>
          <a:custGeom>
            <a:avLst/>
            <a:gdLst>
              <a:gd name="T0" fmla="*/ 2147483647 w 158"/>
              <a:gd name="T1" fmla="*/ 2147483647 h 130"/>
              <a:gd name="T2" fmla="*/ 0 w 158"/>
              <a:gd name="T3" fmla="*/ 2147483647 h 130"/>
              <a:gd name="T4" fmla="*/ 2147483647 w 158"/>
              <a:gd name="T5" fmla="*/ 2147483647 h 130"/>
              <a:gd name="T6" fmla="*/ 2147483647 w 158"/>
              <a:gd name="T7" fmla="*/ 2147483647 h 130"/>
              <a:gd name="T8" fmla="*/ 2147483647 w 158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137" y="35"/>
                </a:moveTo>
                <a:cubicBezTo>
                  <a:pt x="33" y="26"/>
                  <a:pt x="26" y="1"/>
                  <a:pt x="0" y="80"/>
                </a:cubicBezTo>
                <a:cubicBezTo>
                  <a:pt x="25" y="119"/>
                  <a:pt x="21" y="130"/>
                  <a:pt x="91" y="99"/>
                </a:cubicBezTo>
                <a:cubicBezTo>
                  <a:pt x="100" y="95"/>
                  <a:pt x="95" y="79"/>
                  <a:pt x="101" y="71"/>
                </a:cubicBezTo>
                <a:cubicBezTo>
                  <a:pt x="158" y="0"/>
                  <a:pt x="108" y="93"/>
                  <a:pt x="137" y="35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66" name="Freeform 110"/>
          <p:cNvSpPr>
            <a:spLocks/>
          </p:cNvSpPr>
          <p:nvPr/>
        </p:nvSpPr>
        <p:spPr bwMode="auto">
          <a:xfrm>
            <a:off x="1600200" y="5410200"/>
            <a:ext cx="122238" cy="144463"/>
          </a:xfrm>
          <a:custGeom>
            <a:avLst/>
            <a:gdLst>
              <a:gd name="T0" fmla="*/ 2147483647 w 77"/>
              <a:gd name="T1" fmla="*/ 2147483647 h 91"/>
              <a:gd name="T2" fmla="*/ 2147483647 w 77"/>
              <a:gd name="T3" fmla="*/ 2147483647 h 91"/>
              <a:gd name="T4" fmla="*/ 2147483647 w 77"/>
              <a:gd name="T5" fmla="*/ 2147483647 h 91"/>
              <a:gd name="T6" fmla="*/ 2147483647 w 77"/>
              <a:gd name="T7" fmla="*/ 2147483647 h 91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91"/>
              <a:gd name="T14" fmla="*/ 77 w 77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91">
                <a:moveTo>
                  <a:pt x="77" y="59"/>
                </a:moveTo>
                <a:cubicBezTo>
                  <a:pt x="64" y="7"/>
                  <a:pt x="60" y="0"/>
                  <a:pt x="13" y="31"/>
                </a:cubicBezTo>
                <a:cubicBezTo>
                  <a:pt x="10" y="40"/>
                  <a:pt x="0" y="50"/>
                  <a:pt x="4" y="59"/>
                </a:cubicBezTo>
                <a:cubicBezTo>
                  <a:pt x="13" y="82"/>
                  <a:pt x="77" y="91"/>
                  <a:pt x="77" y="59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67" name="Freeform 111"/>
          <p:cNvSpPr>
            <a:spLocks/>
          </p:cNvSpPr>
          <p:nvPr/>
        </p:nvSpPr>
        <p:spPr bwMode="auto">
          <a:xfrm>
            <a:off x="1371600" y="5562600"/>
            <a:ext cx="304800" cy="381000"/>
          </a:xfrm>
          <a:custGeom>
            <a:avLst/>
            <a:gdLst>
              <a:gd name="T0" fmla="*/ 2147483647 w 147"/>
              <a:gd name="T1" fmla="*/ 2147483647 h 187"/>
              <a:gd name="T2" fmla="*/ 2147483647 w 147"/>
              <a:gd name="T3" fmla="*/ 2147483647 h 187"/>
              <a:gd name="T4" fmla="*/ 2147483647 w 147"/>
              <a:gd name="T5" fmla="*/ 2147483647 h 187"/>
              <a:gd name="T6" fmla="*/ 2147483647 w 147"/>
              <a:gd name="T7" fmla="*/ 2147483647 h 187"/>
              <a:gd name="T8" fmla="*/ 2147483647 w 147"/>
              <a:gd name="T9" fmla="*/ 2147483647 h 187"/>
              <a:gd name="T10" fmla="*/ 2147483647 w 147"/>
              <a:gd name="T11" fmla="*/ 2147483647 h 187"/>
              <a:gd name="T12" fmla="*/ 2147483647 w 147"/>
              <a:gd name="T13" fmla="*/ 2147483647 h 187"/>
              <a:gd name="T14" fmla="*/ 2147483647 w 147"/>
              <a:gd name="T15" fmla="*/ 2147483647 h 187"/>
              <a:gd name="T16" fmla="*/ 2147483647 w 147"/>
              <a:gd name="T17" fmla="*/ 2147483647 h 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7"/>
              <a:gd name="T28" fmla="*/ 0 h 187"/>
              <a:gd name="T29" fmla="*/ 147 w 147"/>
              <a:gd name="T30" fmla="*/ 187 h 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7" h="187">
                <a:moveTo>
                  <a:pt x="144" y="13"/>
                </a:moveTo>
                <a:cubicBezTo>
                  <a:pt x="135" y="10"/>
                  <a:pt x="126" y="0"/>
                  <a:pt x="117" y="4"/>
                </a:cubicBezTo>
                <a:cubicBezTo>
                  <a:pt x="89" y="15"/>
                  <a:pt x="80" y="86"/>
                  <a:pt x="80" y="86"/>
                </a:cubicBezTo>
                <a:cubicBezTo>
                  <a:pt x="77" y="107"/>
                  <a:pt x="86" y="135"/>
                  <a:pt x="71" y="150"/>
                </a:cubicBezTo>
                <a:cubicBezTo>
                  <a:pt x="56" y="165"/>
                  <a:pt x="25" y="148"/>
                  <a:pt x="7" y="159"/>
                </a:cubicBezTo>
                <a:cubicBezTo>
                  <a:pt x="0" y="164"/>
                  <a:pt x="18" y="173"/>
                  <a:pt x="25" y="178"/>
                </a:cubicBezTo>
                <a:cubicBezTo>
                  <a:pt x="33" y="183"/>
                  <a:pt x="44" y="184"/>
                  <a:pt x="53" y="187"/>
                </a:cubicBezTo>
                <a:cubicBezTo>
                  <a:pt x="76" y="163"/>
                  <a:pt x="84" y="141"/>
                  <a:pt x="99" y="114"/>
                </a:cubicBezTo>
                <a:cubicBezTo>
                  <a:pt x="147" y="28"/>
                  <a:pt x="128" y="93"/>
                  <a:pt x="144" y="13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68" name="Freeform 112"/>
          <p:cNvSpPr>
            <a:spLocks/>
          </p:cNvSpPr>
          <p:nvPr/>
        </p:nvSpPr>
        <p:spPr bwMode="auto">
          <a:xfrm>
            <a:off x="990600" y="5867400"/>
            <a:ext cx="95250" cy="115888"/>
          </a:xfrm>
          <a:custGeom>
            <a:avLst/>
            <a:gdLst>
              <a:gd name="T0" fmla="*/ 2147483647 w 60"/>
              <a:gd name="T1" fmla="*/ 0 h 73"/>
              <a:gd name="T2" fmla="*/ 2147483647 w 60"/>
              <a:gd name="T3" fmla="*/ 2147483647 h 73"/>
              <a:gd name="T4" fmla="*/ 2147483647 w 60"/>
              <a:gd name="T5" fmla="*/ 0 h 73"/>
              <a:gd name="T6" fmla="*/ 0 60000 65536"/>
              <a:gd name="T7" fmla="*/ 0 60000 65536"/>
              <a:gd name="T8" fmla="*/ 0 60000 65536"/>
              <a:gd name="T9" fmla="*/ 0 w 60"/>
              <a:gd name="T10" fmla="*/ 0 h 73"/>
              <a:gd name="T11" fmla="*/ 60 w 60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73">
                <a:moveTo>
                  <a:pt x="47" y="0"/>
                </a:moveTo>
                <a:cubicBezTo>
                  <a:pt x="3" y="15"/>
                  <a:pt x="0" y="28"/>
                  <a:pt x="11" y="73"/>
                </a:cubicBezTo>
                <a:cubicBezTo>
                  <a:pt x="54" y="44"/>
                  <a:pt x="60" y="53"/>
                  <a:pt x="47" y="0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69" name="Freeform 113"/>
          <p:cNvSpPr>
            <a:spLocks/>
          </p:cNvSpPr>
          <p:nvPr/>
        </p:nvSpPr>
        <p:spPr bwMode="auto">
          <a:xfrm>
            <a:off x="1219200" y="3200400"/>
            <a:ext cx="1258888" cy="2166938"/>
          </a:xfrm>
          <a:custGeom>
            <a:avLst/>
            <a:gdLst>
              <a:gd name="T0" fmla="*/ 2147483647 w 793"/>
              <a:gd name="T1" fmla="*/ 2147483647 h 1365"/>
              <a:gd name="T2" fmla="*/ 2147483647 w 793"/>
              <a:gd name="T3" fmla="*/ 2147483647 h 1365"/>
              <a:gd name="T4" fmla="*/ 2147483647 w 793"/>
              <a:gd name="T5" fmla="*/ 2147483647 h 1365"/>
              <a:gd name="T6" fmla="*/ 2147483647 w 793"/>
              <a:gd name="T7" fmla="*/ 2147483647 h 1365"/>
              <a:gd name="T8" fmla="*/ 0 w 793"/>
              <a:gd name="T9" fmla="*/ 2147483647 h 1365"/>
              <a:gd name="T10" fmla="*/ 2147483647 w 793"/>
              <a:gd name="T11" fmla="*/ 2147483647 h 1365"/>
              <a:gd name="T12" fmla="*/ 2147483647 w 793"/>
              <a:gd name="T13" fmla="*/ 2147483647 h 1365"/>
              <a:gd name="T14" fmla="*/ 2147483647 w 793"/>
              <a:gd name="T15" fmla="*/ 2147483647 h 1365"/>
              <a:gd name="T16" fmla="*/ 2147483647 w 793"/>
              <a:gd name="T17" fmla="*/ 2147483647 h 1365"/>
              <a:gd name="T18" fmla="*/ 2147483647 w 793"/>
              <a:gd name="T19" fmla="*/ 2147483647 h 1365"/>
              <a:gd name="T20" fmla="*/ 2147483647 w 793"/>
              <a:gd name="T21" fmla="*/ 2147483647 h 1365"/>
              <a:gd name="T22" fmla="*/ 2147483647 w 793"/>
              <a:gd name="T23" fmla="*/ 2147483647 h 1365"/>
              <a:gd name="T24" fmla="*/ 2147483647 w 793"/>
              <a:gd name="T25" fmla="*/ 2147483647 h 1365"/>
              <a:gd name="T26" fmla="*/ 2147483647 w 793"/>
              <a:gd name="T27" fmla="*/ 2147483647 h 1365"/>
              <a:gd name="T28" fmla="*/ 2147483647 w 793"/>
              <a:gd name="T29" fmla="*/ 2147483647 h 1365"/>
              <a:gd name="T30" fmla="*/ 2147483647 w 793"/>
              <a:gd name="T31" fmla="*/ 2147483647 h 1365"/>
              <a:gd name="T32" fmla="*/ 2147483647 w 793"/>
              <a:gd name="T33" fmla="*/ 2147483647 h 1365"/>
              <a:gd name="T34" fmla="*/ 2147483647 w 793"/>
              <a:gd name="T35" fmla="*/ 2147483647 h 1365"/>
              <a:gd name="T36" fmla="*/ 2147483647 w 793"/>
              <a:gd name="T37" fmla="*/ 2147483647 h 1365"/>
              <a:gd name="T38" fmla="*/ 2147483647 w 793"/>
              <a:gd name="T39" fmla="*/ 2147483647 h 1365"/>
              <a:gd name="T40" fmla="*/ 2147483647 w 793"/>
              <a:gd name="T41" fmla="*/ 2147483647 h 1365"/>
              <a:gd name="T42" fmla="*/ 2147483647 w 793"/>
              <a:gd name="T43" fmla="*/ 2147483647 h 1365"/>
              <a:gd name="T44" fmla="*/ 2147483647 w 793"/>
              <a:gd name="T45" fmla="*/ 2147483647 h 1365"/>
              <a:gd name="T46" fmla="*/ 2147483647 w 793"/>
              <a:gd name="T47" fmla="*/ 2147483647 h 1365"/>
              <a:gd name="T48" fmla="*/ 2147483647 w 793"/>
              <a:gd name="T49" fmla="*/ 2147483647 h 1365"/>
              <a:gd name="T50" fmla="*/ 2147483647 w 793"/>
              <a:gd name="T51" fmla="*/ 2147483647 h 1365"/>
              <a:gd name="T52" fmla="*/ 2147483647 w 793"/>
              <a:gd name="T53" fmla="*/ 2147483647 h 1365"/>
              <a:gd name="T54" fmla="*/ 2147483647 w 793"/>
              <a:gd name="T55" fmla="*/ 2147483647 h 1365"/>
              <a:gd name="T56" fmla="*/ 2147483647 w 793"/>
              <a:gd name="T57" fmla="*/ 2147483647 h 1365"/>
              <a:gd name="T58" fmla="*/ 2147483647 w 793"/>
              <a:gd name="T59" fmla="*/ 2147483647 h 1365"/>
              <a:gd name="T60" fmla="*/ 2147483647 w 793"/>
              <a:gd name="T61" fmla="*/ 2147483647 h 1365"/>
              <a:gd name="T62" fmla="*/ 2147483647 w 793"/>
              <a:gd name="T63" fmla="*/ 2147483647 h 1365"/>
              <a:gd name="T64" fmla="*/ 2147483647 w 793"/>
              <a:gd name="T65" fmla="*/ 2147483647 h 1365"/>
              <a:gd name="T66" fmla="*/ 2147483647 w 793"/>
              <a:gd name="T67" fmla="*/ 2147483647 h 1365"/>
              <a:gd name="T68" fmla="*/ 2147483647 w 793"/>
              <a:gd name="T69" fmla="*/ 2147483647 h 1365"/>
              <a:gd name="T70" fmla="*/ 2147483647 w 793"/>
              <a:gd name="T71" fmla="*/ 2147483647 h 1365"/>
              <a:gd name="T72" fmla="*/ 2147483647 w 793"/>
              <a:gd name="T73" fmla="*/ 2147483647 h 1365"/>
              <a:gd name="T74" fmla="*/ 2147483647 w 793"/>
              <a:gd name="T75" fmla="*/ 2147483647 h 1365"/>
              <a:gd name="T76" fmla="*/ 2147483647 w 793"/>
              <a:gd name="T77" fmla="*/ 2147483647 h 1365"/>
              <a:gd name="T78" fmla="*/ 2147483647 w 793"/>
              <a:gd name="T79" fmla="*/ 2147483647 h 136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93"/>
              <a:gd name="T121" fmla="*/ 0 h 1365"/>
              <a:gd name="T122" fmla="*/ 793 w 793"/>
              <a:gd name="T123" fmla="*/ 1365 h 136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93" h="1365">
                <a:moveTo>
                  <a:pt x="777" y="877"/>
                </a:moveTo>
                <a:cubicBezTo>
                  <a:pt x="771" y="871"/>
                  <a:pt x="766" y="863"/>
                  <a:pt x="758" y="859"/>
                </a:cubicBezTo>
                <a:cubicBezTo>
                  <a:pt x="741" y="850"/>
                  <a:pt x="704" y="840"/>
                  <a:pt x="704" y="840"/>
                </a:cubicBezTo>
                <a:cubicBezTo>
                  <a:pt x="682" y="862"/>
                  <a:pt x="658" y="935"/>
                  <a:pt x="630" y="941"/>
                </a:cubicBezTo>
                <a:cubicBezTo>
                  <a:pt x="597" y="948"/>
                  <a:pt x="563" y="947"/>
                  <a:pt x="530" y="950"/>
                </a:cubicBezTo>
                <a:cubicBezTo>
                  <a:pt x="468" y="970"/>
                  <a:pt x="461" y="1008"/>
                  <a:pt x="420" y="1051"/>
                </a:cubicBezTo>
                <a:cubicBezTo>
                  <a:pt x="360" y="1009"/>
                  <a:pt x="344" y="1025"/>
                  <a:pt x="256" y="1032"/>
                </a:cubicBezTo>
                <a:cubicBezTo>
                  <a:pt x="241" y="1089"/>
                  <a:pt x="227" y="1083"/>
                  <a:pt x="173" y="1096"/>
                </a:cubicBezTo>
                <a:cubicBezTo>
                  <a:pt x="123" y="1149"/>
                  <a:pt x="186" y="1071"/>
                  <a:pt x="164" y="1151"/>
                </a:cubicBezTo>
                <a:cubicBezTo>
                  <a:pt x="148" y="1209"/>
                  <a:pt x="0" y="1188"/>
                  <a:pt x="0" y="1188"/>
                </a:cubicBezTo>
                <a:cubicBezTo>
                  <a:pt x="12" y="1185"/>
                  <a:pt x="26" y="1186"/>
                  <a:pt x="36" y="1179"/>
                </a:cubicBezTo>
                <a:cubicBezTo>
                  <a:pt x="45" y="1173"/>
                  <a:pt x="43" y="1153"/>
                  <a:pt x="54" y="1151"/>
                </a:cubicBezTo>
                <a:cubicBezTo>
                  <a:pt x="87" y="1146"/>
                  <a:pt x="121" y="1157"/>
                  <a:pt x="155" y="1160"/>
                </a:cubicBezTo>
                <a:cubicBezTo>
                  <a:pt x="164" y="1163"/>
                  <a:pt x="173" y="1171"/>
                  <a:pt x="182" y="1169"/>
                </a:cubicBezTo>
                <a:cubicBezTo>
                  <a:pt x="254" y="1157"/>
                  <a:pt x="189" y="1144"/>
                  <a:pt x="182" y="1142"/>
                </a:cubicBezTo>
                <a:cubicBezTo>
                  <a:pt x="202" y="1089"/>
                  <a:pt x="180" y="1124"/>
                  <a:pt x="265" y="1105"/>
                </a:cubicBezTo>
                <a:cubicBezTo>
                  <a:pt x="284" y="1101"/>
                  <a:pt x="320" y="1087"/>
                  <a:pt x="320" y="1087"/>
                </a:cubicBezTo>
                <a:cubicBezTo>
                  <a:pt x="312" y="1122"/>
                  <a:pt x="280" y="1218"/>
                  <a:pt x="256" y="1243"/>
                </a:cubicBezTo>
                <a:cubicBezTo>
                  <a:pt x="268" y="1304"/>
                  <a:pt x="266" y="1314"/>
                  <a:pt x="329" y="1297"/>
                </a:cubicBezTo>
                <a:cubicBezTo>
                  <a:pt x="346" y="1246"/>
                  <a:pt x="342" y="1231"/>
                  <a:pt x="393" y="1215"/>
                </a:cubicBezTo>
                <a:cubicBezTo>
                  <a:pt x="396" y="1227"/>
                  <a:pt x="392" y="1244"/>
                  <a:pt x="402" y="1252"/>
                </a:cubicBezTo>
                <a:cubicBezTo>
                  <a:pt x="447" y="1290"/>
                  <a:pt x="460" y="1230"/>
                  <a:pt x="438" y="1288"/>
                </a:cubicBezTo>
                <a:cubicBezTo>
                  <a:pt x="451" y="1347"/>
                  <a:pt x="453" y="1365"/>
                  <a:pt x="502" y="1316"/>
                </a:cubicBezTo>
                <a:cubicBezTo>
                  <a:pt x="526" y="1227"/>
                  <a:pt x="572" y="1242"/>
                  <a:pt x="658" y="1233"/>
                </a:cubicBezTo>
                <a:cubicBezTo>
                  <a:pt x="705" y="1217"/>
                  <a:pt x="733" y="1175"/>
                  <a:pt x="768" y="1142"/>
                </a:cubicBezTo>
                <a:cubicBezTo>
                  <a:pt x="778" y="1112"/>
                  <a:pt x="788" y="1095"/>
                  <a:pt x="768" y="1060"/>
                </a:cubicBezTo>
                <a:cubicBezTo>
                  <a:pt x="758" y="1043"/>
                  <a:pt x="731" y="1048"/>
                  <a:pt x="713" y="1041"/>
                </a:cubicBezTo>
                <a:cubicBezTo>
                  <a:pt x="695" y="1044"/>
                  <a:pt x="674" y="1042"/>
                  <a:pt x="658" y="1051"/>
                </a:cubicBezTo>
                <a:cubicBezTo>
                  <a:pt x="650" y="1056"/>
                  <a:pt x="655" y="1071"/>
                  <a:pt x="649" y="1078"/>
                </a:cubicBezTo>
                <a:cubicBezTo>
                  <a:pt x="642" y="1087"/>
                  <a:pt x="630" y="1090"/>
                  <a:pt x="621" y="1096"/>
                </a:cubicBezTo>
                <a:cubicBezTo>
                  <a:pt x="618" y="1105"/>
                  <a:pt x="608" y="1115"/>
                  <a:pt x="612" y="1124"/>
                </a:cubicBezTo>
                <a:cubicBezTo>
                  <a:pt x="616" y="1133"/>
                  <a:pt x="638" y="1123"/>
                  <a:pt x="640" y="1133"/>
                </a:cubicBezTo>
                <a:cubicBezTo>
                  <a:pt x="646" y="1165"/>
                  <a:pt x="597" y="1190"/>
                  <a:pt x="576" y="1197"/>
                </a:cubicBezTo>
                <a:cubicBezTo>
                  <a:pt x="539" y="1194"/>
                  <a:pt x="494" y="1212"/>
                  <a:pt x="466" y="1188"/>
                </a:cubicBezTo>
                <a:cubicBezTo>
                  <a:pt x="424" y="1152"/>
                  <a:pt x="518" y="1128"/>
                  <a:pt x="530" y="1124"/>
                </a:cubicBezTo>
                <a:cubicBezTo>
                  <a:pt x="570" y="1082"/>
                  <a:pt x="614" y="1078"/>
                  <a:pt x="667" y="1060"/>
                </a:cubicBezTo>
                <a:cubicBezTo>
                  <a:pt x="676" y="1054"/>
                  <a:pt x="684" y="1046"/>
                  <a:pt x="694" y="1041"/>
                </a:cubicBezTo>
                <a:cubicBezTo>
                  <a:pt x="703" y="1037"/>
                  <a:pt x="714" y="1037"/>
                  <a:pt x="722" y="1032"/>
                </a:cubicBezTo>
                <a:cubicBezTo>
                  <a:pt x="754" y="1011"/>
                  <a:pt x="766" y="975"/>
                  <a:pt x="777" y="941"/>
                </a:cubicBezTo>
                <a:cubicBezTo>
                  <a:pt x="763" y="868"/>
                  <a:pt x="769" y="874"/>
                  <a:pt x="694" y="886"/>
                </a:cubicBezTo>
                <a:cubicBezTo>
                  <a:pt x="673" y="879"/>
                  <a:pt x="648" y="880"/>
                  <a:pt x="630" y="868"/>
                </a:cubicBezTo>
                <a:cubicBezTo>
                  <a:pt x="621" y="862"/>
                  <a:pt x="619" y="849"/>
                  <a:pt x="612" y="840"/>
                </a:cubicBezTo>
                <a:cubicBezTo>
                  <a:pt x="604" y="830"/>
                  <a:pt x="593" y="823"/>
                  <a:pt x="585" y="813"/>
                </a:cubicBezTo>
                <a:cubicBezTo>
                  <a:pt x="571" y="796"/>
                  <a:pt x="548" y="758"/>
                  <a:pt x="548" y="758"/>
                </a:cubicBezTo>
                <a:cubicBezTo>
                  <a:pt x="545" y="767"/>
                  <a:pt x="531" y="781"/>
                  <a:pt x="539" y="785"/>
                </a:cubicBezTo>
                <a:cubicBezTo>
                  <a:pt x="549" y="790"/>
                  <a:pt x="556" y="771"/>
                  <a:pt x="566" y="767"/>
                </a:cubicBezTo>
                <a:cubicBezTo>
                  <a:pt x="586" y="758"/>
                  <a:pt x="609" y="756"/>
                  <a:pt x="630" y="749"/>
                </a:cubicBezTo>
                <a:cubicBezTo>
                  <a:pt x="639" y="755"/>
                  <a:pt x="652" y="758"/>
                  <a:pt x="658" y="767"/>
                </a:cubicBezTo>
                <a:cubicBezTo>
                  <a:pt x="668" y="783"/>
                  <a:pt x="676" y="822"/>
                  <a:pt x="676" y="822"/>
                </a:cubicBezTo>
                <a:cubicBezTo>
                  <a:pt x="746" y="799"/>
                  <a:pt x="735" y="823"/>
                  <a:pt x="722" y="758"/>
                </a:cubicBezTo>
                <a:cubicBezTo>
                  <a:pt x="735" y="681"/>
                  <a:pt x="729" y="712"/>
                  <a:pt x="777" y="667"/>
                </a:cubicBezTo>
                <a:cubicBezTo>
                  <a:pt x="793" y="617"/>
                  <a:pt x="766" y="592"/>
                  <a:pt x="731" y="557"/>
                </a:cubicBezTo>
                <a:cubicBezTo>
                  <a:pt x="709" y="488"/>
                  <a:pt x="741" y="568"/>
                  <a:pt x="694" y="511"/>
                </a:cubicBezTo>
                <a:cubicBezTo>
                  <a:pt x="688" y="504"/>
                  <a:pt x="690" y="492"/>
                  <a:pt x="685" y="484"/>
                </a:cubicBezTo>
                <a:cubicBezTo>
                  <a:pt x="674" y="466"/>
                  <a:pt x="582" y="400"/>
                  <a:pt x="557" y="392"/>
                </a:cubicBezTo>
                <a:cubicBezTo>
                  <a:pt x="480" y="446"/>
                  <a:pt x="498" y="602"/>
                  <a:pt x="585" y="630"/>
                </a:cubicBezTo>
                <a:cubicBezTo>
                  <a:pt x="597" y="627"/>
                  <a:pt x="610" y="626"/>
                  <a:pt x="621" y="621"/>
                </a:cubicBezTo>
                <a:cubicBezTo>
                  <a:pt x="629" y="617"/>
                  <a:pt x="631" y="603"/>
                  <a:pt x="640" y="603"/>
                </a:cubicBezTo>
                <a:cubicBezTo>
                  <a:pt x="659" y="603"/>
                  <a:pt x="694" y="621"/>
                  <a:pt x="694" y="621"/>
                </a:cubicBezTo>
                <a:cubicBezTo>
                  <a:pt x="636" y="640"/>
                  <a:pt x="659" y="653"/>
                  <a:pt x="640" y="703"/>
                </a:cubicBezTo>
                <a:cubicBezTo>
                  <a:pt x="636" y="714"/>
                  <a:pt x="628" y="722"/>
                  <a:pt x="621" y="731"/>
                </a:cubicBezTo>
                <a:cubicBezTo>
                  <a:pt x="613" y="741"/>
                  <a:pt x="594" y="758"/>
                  <a:pt x="594" y="758"/>
                </a:cubicBezTo>
                <a:cubicBezTo>
                  <a:pt x="625" y="738"/>
                  <a:pt x="637" y="729"/>
                  <a:pt x="649" y="694"/>
                </a:cubicBezTo>
                <a:cubicBezTo>
                  <a:pt x="610" y="617"/>
                  <a:pt x="595" y="611"/>
                  <a:pt x="512" y="593"/>
                </a:cubicBezTo>
                <a:cubicBezTo>
                  <a:pt x="506" y="587"/>
                  <a:pt x="502" y="575"/>
                  <a:pt x="493" y="575"/>
                </a:cubicBezTo>
                <a:cubicBezTo>
                  <a:pt x="445" y="575"/>
                  <a:pt x="427" y="640"/>
                  <a:pt x="402" y="667"/>
                </a:cubicBezTo>
                <a:cubicBezTo>
                  <a:pt x="390" y="664"/>
                  <a:pt x="369" y="669"/>
                  <a:pt x="365" y="657"/>
                </a:cubicBezTo>
                <a:cubicBezTo>
                  <a:pt x="352" y="616"/>
                  <a:pt x="380" y="560"/>
                  <a:pt x="393" y="520"/>
                </a:cubicBezTo>
                <a:cubicBezTo>
                  <a:pt x="402" y="417"/>
                  <a:pt x="416" y="309"/>
                  <a:pt x="356" y="219"/>
                </a:cubicBezTo>
                <a:cubicBezTo>
                  <a:pt x="337" y="162"/>
                  <a:pt x="335" y="117"/>
                  <a:pt x="292" y="72"/>
                </a:cubicBezTo>
                <a:cubicBezTo>
                  <a:pt x="289" y="63"/>
                  <a:pt x="289" y="52"/>
                  <a:pt x="283" y="45"/>
                </a:cubicBezTo>
                <a:cubicBezTo>
                  <a:pt x="253" y="8"/>
                  <a:pt x="173" y="0"/>
                  <a:pt x="310" y="17"/>
                </a:cubicBezTo>
                <a:cubicBezTo>
                  <a:pt x="344" y="51"/>
                  <a:pt x="374" y="61"/>
                  <a:pt x="420" y="72"/>
                </a:cubicBezTo>
                <a:cubicBezTo>
                  <a:pt x="459" y="98"/>
                  <a:pt x="482" y="101"/>
                  <a:pt x="530" y="109"/>
                </a:cubicBezTo>
                <a:cubicBezTo>
                  <a:pt x="461" y="131"/>
                  <a:pt x="484" y="171"/>
                  <a:pt x="502" y="228"/>
                </a:cubicBezTo>
                <a:cubicBezTo>
                  <a:pt x="507" y="259"/>
                  <a:pt x="503" y="296"/>
                  <a:pt x="530" y="319"/>
                </a:cubicBezTo>
                <a:cubicBezTo>
                  <a:pt x="547" y="334"/>
                  <a:pt x="585" y="356"/>
                  <a:pt x="585" y="356"/>
                </a:cubicBezTo>
                <a:cubicBezTo>
                  <a:pt x="582" y="365"/>
                  <a:pt x="585" y="380"/>
                  <a:pt x="576" y="383"/>
                </a:cubicBezTo>
                <a:cubicBezTo>
                  <a:pt x="570" y="385"/>
                  <a:pt x="521" y="368"/>
                  <a:pt x="512" y="365"/>
                </a:cubicBezTo>
                <a:cubicBezTo>
                  <a:pt x="366" y="385"/>
                  <a:pt x="448" y="352"/>
                  <a:pt x="448" y="621"/>
                </a:cubicBezTo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1970" name="Freeform 114"/>
          <p:cNvSpPr>
            <a:spLocks/>
          </p:cNvSpPr>
          <p:nvPr/>
        </p:nvSpPr>
        <p:spPr bwMode="auto">
          <a:xfrm>
            <a:off x="646113" y="2133600"/>
            <a:ext cx="958850" cy="962025"/>
          </a:xfrm>
          <a:custGeom>
            <a:avLst/>
            <a:gdLst>
              <a:gd name="T0" fmla="*/ 2147483647 w 604"/>
              <a:gd name="T1" fmla="*/ 2147483647 h 606"/>
              <a:gd name="T2" fmla="*/ 2147483647 w 604"/>
              <a:gd name="T3" fmla="*/ 2147483647 h 606"/>
              <a:gd name="T4" fmla="*/ 2147483647 w 604"/>
              <a:gd name="T5" fmla="*/ 2147483647 h 606"/>
              <a:gd name="T6" fmla="*/ 2147483647 w 604"/>
              <a:gd name="T7" fmla="*/ 2147483647 h 606"/>
              <a:gd name="T8" fmla="*/ 2147483647 w 604"/>
              <a:gd name="T9" fmla="*/ 2147483647 h 606"/>
              <a:gd name="T10" fmla="*/ 2147483647 w 604"/>
              <a:gd name="T11" fmla="*/ 2147483647 h 606"/>
              <a:gd name="T12" fmla="*/ 2147483647 w 604"/>
              <a:gd name="T13" fmla="*/ 2147483647 h 606"/>
              <a:gd name="T14" fmla="*/ 2147483647 w 604"/>
              <a:gd name="T15" fmla="*/ 2147483647 h 606"/>
              <a:gd name="T16" fmla="*/ 2147483647 w 604"/>
              <a:gd name="T17" fmla="*/ 2147483647 h 606"/>
              <a:gd name="T18" fmla="*/ 2147483647 w 604"/>
              <a:gd name="T19" fmla="*/ 2147483647 h 606"/>
              <a:gd name="T20" fmla="*/ 2147483647 w 604"/>
              <a:gd name="T21" fmla="*/ 2147483647 h 606"/>
              <a:gd name="T22" fmla="*/ 2147483647 w 604"/>
              <a:gd name="T23" fmla="*/ 2147483647 h 606"/>
              <a:gd name="T24" fmla="*/ 2147483647 w 604"/>
              <a:gd name="T25" fmla="*/ 2147483647 h 606"/>
              <a:gd name="T26" fmla="*/ 2147483647 w 604"/>
              <a:gd name="T27" fmla="*/ 2147483647 h 606"/>
              <a:gd name="T28" fmla="*/ 2147483647 w 604"/>
              <a:gd name="T29" fmla="*/ 2147483647 h 606"/>
              <a:gd name="T30" fmla="*/ 2147483647 w 604"/>
              <a:gd name="T31" fmla="*/ 2147483647 h 606"/>
              <a:gd name="T32" fmla="*/ 2147483647 w 604"/>
              <a:gd name="T33" fmla="*/ 2147483647 h 606"/>
              <a:gd name="T34" fmla="*/ 2147483647 w 604"/>
              <a:gd name="T35" fmla="*/ 2147483647 h 606"/>
              <a:gd name="T36" fmla="*/ 2147483647 w 604"/>
              <a:gd name="T37" fmla="*/ 2147483647 h 606"/>
              <a:gd name="T38" fmla="*/ 2147483647 w 604"/>
              <a:gd name="T39" fmla="*/ 2147483647 h 606"/>
              <a:gd name="T40" fmla="*/ 2147483647 w 604"/>
              <a:gd name="T41" fmla="*/ 2147483647 h 606"/>
              <a:gd name="T42" fmla="*/ 2147483647 w 604"/>
              <a:gd name="T43" fmla="*/ 2147483647 h 606"/>
              <a:gd name="T44" fmla="*/ 2147483647 w 604"/>
              <a:gd name="T45" fmla="*/ 2147483647 h 606"/>
              <a:gd name="T46" fmla="*/ 2147483647 w 604"/>
              <a:gd name="T47" fmla="*/ 2147483647 h 606"/>
              <a:gd name="T48" fmla="*/ 2147483647 w 604"/>
              <a:gd name="T49" fmla="*/ 2147483647 h 60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4"/>
              <a:gd name="T76" fmla="*/ 0 h 606"/>
              <a:gd name="T77" fmla="*/ 604 w 604"/>
              <a:gd name="T78" fmla="*/ 606 h 60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4" h="606">
                <a:moveTo>
                  <a:pt x="602" y="585"/>
                </a:moveTo>
                <a:cubicBezTo>
                  <a:pt x="563" y="593"/>
                  <a:pt x="539" y="606"/>
                  <a:pt x="502" y="594"/>
                </a:cubicBezTo>
                <a:cubicBezTo>
                  <a:pt x="492" y="579"/>
                  <a:pt x="465" y="551"/>
                  <a:pt x="493" y="530"/>
                </a:cubicBezTo>
                <a:cubicBezTo>
                  <a:pt x="501" y="524"/>
                  <a:pt x="511" y="536"/>
                  <a:pt x="520" y="539"/>
                </a:cubicBezTo>
                <a:cubicBezTo>
                  <a:pt x="550" y="520"/>
                  <a:pt x="546" y="510"/>
                  <a:pt x="575" y="539"/>
                </a:cubicBezTo>
                <a:cubicBezTo>
                  <a:pt x="583" y="547"/>
                  <a:pt x="604" y="566"/>
                  <a:pt x="593" y="566"/>
                </a:cubicBezTo>
                <a:cubicBezTo>
                  <a:pt x="580" y="566"/>
                  <a:pt x="576" y="547"/>
                  <a:pt x="566" y="539"/>
                </a:cubicBezTo>
                <a:cubicBezTo>
                  <a:pt x="557" y="532"/>
                  <a:pt x="547" y="527"/>
                  <a:pt x="538" y="521"/>
                </a:cubicBezTo>
                <a:cubicBezTo>
                  <a:pt x="491" y="537"/>
                  <a:pt x="502" y="560"/>
                  <a:pt x="456" y="530"/>
                </a:cubicBezTo>
                <a:cubicBezTo>
                  <a:pt x="491" y="519"/>
                  <a:pt x="521" y="520"/>
                  <a:pt x="548" y="493"/>
                </a:cubicBezTo>
                <a:cubicBezTo>
                  <a:pt x="535" y="457"/>
                  <a:pt x="535" y="442"/>
                  <a:pt x="502" y="420"/>
                </a:cubicBezTo>
                <a:cubicBezTo>
                  <a:pt x="491" y="404"/>
                  <a:pt x="435" y="324"/>
                  <a:pt x="420" y="320"/>
                </a:cubicBezTo>
                <a:cubicBezTo>
                  <a:pt x="387" y="311"/>
                  <a:pt x="353" y="313"/>
                  <a:pt x="319" y="310"/>
                </a:cubicBezTo>
                <a:cubicBezTo>
                  <a:pt x="309" y="271"/>
                  <a:pt x="283" y="202"/>
                  <a:pt x="255" y="173"/>
                </a:cubicBezTo>
                <a:cubicBezTo>
                  <a:pt x="240" y="129"/>
                  <a:pt x="220" y="107"/>
                  <a:pt x="182" y="82"/>
                </a:cubicBezTo>
                <a:cubicBezTo>
                  <a:pt x="160" y="13"/>
                  <a:pt x="104" y="25"/>
                  <a:pt x="36" y="18"/>
                </a:cubicBezTo>
                <a:cubicBezTo>
                  <a:pt x="27" y="15"/>
                  <a:pt x="13" y="0"/>
                  <a:pt x="8" y="9"/>
                </a:cubicBezTo>
                <a:cubicBezTo>
                  <a:pt x="0" y="24"/>
                  <a:pt x="17" y="66"/>
                  <a:pt x="36" y="73"/>
                </a:cubicBezTo>
                <a:cubicBezTo>
                  <a:pt x="53" y="80"/>
                  <a:pt x="72" y="79"/>
                  <a:pt x="90" y="82"/>
                </a:cubicBezTo>
                <a:cubicBezTo>
                  <a:pt x="139" y="131"/>
                  <a:pt x="191" y="155"/>
                  <a:pt x="237" y="201"/>
                </a:cubicBezTo>
                <a:cubicBezTo>
                  <a:pt x="249" y="236"/>
                  <a:pt x="242" y="285"/>
                  <a:pt x="273" y="310"/>
                </a:cubicBezTo>
                <a:cubicBezTo>
                  <a:pt x="289" y="323"/>
                  <a:pt x="311" y="327"/>
                  <a:pt x="328" y="338"/>
                </a:cubicBezTo>
                <a:cubicBezTo>
                  <a:pt x="357" y="381"/>
                  <a:pt x="342" y="355"/>
                  <a:pt x="365" y="420"/>
                </a:cubicBezTo>
                <a:cubicBezTo>
                  <a:pt x="368" y="429"/>
                  <a:pt x="408" y="485"/>
                  <a:pt x="420" y="502"/>
                </a:cubicBezTo>
                <a:cubicBezTo>
                  <a:pt x="435" y="523"/>
                  <a:pt x="493" y="547"/>
                  <a:pt x="493" y="557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71" name="Freeform 115"/>
          <p:cNvSpPr>
            <a:spLocks/>
          </p:cNvSpPr>
          <p:nvPr/>
        </p:nvSpPr>
        <p:spPr bwMode="auto">
          <a:xfrm>
            <a:off x="784225" y="1785938"/>
            <a:ext cx="254000" cy="390525"/>
          </a:xfrm>
          <a:custGeom>
            <a:avLst/>
            <a:gdLst>
              <a:gd name="T0" fmla="*/ 2147483647 w 160"/>
              <a:gd name="T1" fmla="*/ 0 h 246"/>
              <a:gd name="T2" fmla="*/ 2147483647 w 160"/>
              <a:gd name="T3" fmla="*/ 2147483647 h 246"/>
              <a:gd name="T4" fmla="*/ 2147483647 w 160"/>
              <a:gd name="T5" fmla="*/ 2147483647 h 246"/>
              <a:gd name="T6" fmla="*/ 2147483647 w 160"/>
              <a:gd name="T7" fmla="*/ 2147483647 h 246"/>
              <a:gd name="T8" fmla="*/ 0 w 160"/>
              <a:gd name="T9" fmla="*/ 2147483647 h 246"/>
              <a:gd name="T10" fmla="*/ 2147483647 w 160"/>
              <a:gd name="T11" fmla="*/ 2147483647 h 246"/>
              <a:gd name="T12" fmla="*/ 2147483647 w 160"/>
              <a:gd name="T13" fmla="*/ 2147483647 h 246"/>
              <a:gd name="T14" fmla="*/ 2147483647 w 160"/>
              <a:gd name="T15" fmla="*/ 2147483647 h 246"/>
              <a:gd name="T16" fmla="*/ 2147483647 w 160"/>
              <a:gd name="T17" fmla="*/ 0 h 2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"/>
              <a:gd name="T28" fmla="*/ 0 h 246"/>
              <a:gd name="T29" fmla="*/ 160 w 160"/>
              <a:gd name="T30" fmla="*/ 246 h 2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" h="246">
                <a:moveTo>
                  <a:pt x="64" y="0"/>
                </a:moveTo>
                <a:cubicBezTo>
                  <a:pt x="116" y="51"/>
                  <a:pt x="95" y="29"/>
                  <a:pt x="128" y="64"/>
                </a:cubicBezTo>
                <a:cubicBezTo>
                  <a:pt x="139" y="189"/>
                  <a:pt x="160" y="180"/>
                  <a:pt x="46" y="164"/>
                </a:cubicBezTo>
                <a:cubicBezTo>
                  <a:pt x="67" y="197"/>
                  <a:pt x="77" y="208"/>
                  <a:pt x="64" y="246"/>
                </a:cubicBezTo>
                <a:cubicBezTo>
                  <a:pt x="8" y="232"/>
                  <a:pt x="29" y="227"/>
                  <a:pt x="0" y="182"/>
                </a:cubicBezTo>
                <a:cubicBezTo>
                  <a:pt x="3" y="170"/>
                  <a:pt x="0" y="154"/>
                  <a:pt x="9" y="146"/>
                </a:cubicBezTo>
                <a:cubicBezTo>
                  <a:pt x="24" y="134"/>
                  <a:pt x="64" y="128"/>
                  <a:pt x="64" y="128"/>
                </a:cubicBezTo>
                <a:cubicBezTo>
                  <a:pt x="70" y="122"/>
                  <a:pt x="81" y="118"/>
                  <a:pt x="82" y="109"/>
                </a:cubicBezTo>
                <a:cubicBezTo>
                  <a:pt x="85" y="91"/>
                  <a:pt x="64" y="29"/>
                  <a:pt x="64" y="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72" name="Freeform 116"/>
          <p:cNvSpPr>
            <a:spLocks/>
          </p:cNvSpPr>
          <p:nvPr/>
        </p:nvSpPr>
        <p:spPr bwMode="auto">
          <a:xfrm>
            <a:off x="1654175" y="1201738"/>
            <a:ext cx="196850" cy="147637"/>
          </a:xfrm>
          <a:custGeom>
            <a:avLst/>
            <a:gdLst>
              <a:gd name="T0" fmla="*/ 2147483647 w 124"/>
              <a:gd name="T1" fmla="*/ 2147483647 h 93"/>
              <a:gd name="T2" fmla="*/ 2147483647 w 124"/>
              <a:gd name="T3" fmla="*/ 2147483647 h 93"/>
              <a:gd name="T4" fmla="*/ 2147483647 w 124"/>
              <a:gd name="T5" fmla="*/ 2147483647 h 93"/>
              <a:gd name="T6" fmla="*/ 2147483647 w 124"/>
              <a:gd name="T7" fmla="*/ 2147483647 h 93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93"/>
              <a:gd name="T14" fmla="*/ 124 w 124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93">
                <a:moveTo>
                  <a:pt x="119" y="29"/>
                </a:moveTo>
                <a:cubicBezTo>
                  <a:pt x="83" y="17"/>
                  <a:pt x="0" y="0"/>
                  <a:pt x="37" y="66"/>
                </a:cubicBezTo>
                <a:cubicBezTo>
                  <a:pt x="43" y="77"/>
                  <a:pt x="55" y="84"/>
                  <a:pt x="64" y="93"/>
                </a:cubicBezTo>
                <a:cubicBezTo>
                  <a:pt x="124" y="81"/>
                  <a:pt x="119" y="87"/>
                  <a:pt x="119" y="29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73" name="Freeform 117"/>
          <p:cNvSpPr>
            <a:spLocks/>
          </p:cNvSpPr>
          <p:nvPr/>
        </p:nvSpPr>
        <p:spPr bwMode="auto">
          <a:xfrm>
            <a:off x="0" y="855663"/>
            <a:ext cx="336550" cy="363537"/>
          </a:xfrm>
          <a:custGeom>
            <a:avLst/>
            <a:gdLst>
              <a:gd name="T0" fmla="*/ 2147483647 w 212"/>
              <a:gd name="T1" fmla="*/ 2147483647 h 229"/>
              <a:gd name="T2" fmla="*/ 2147483647 w 212"/>
              <a:gd name="T3" fmla="*/ 2147483647 h 229"/>
              <a:gd name="T4" fmla="*/ 2147483647 w 212"/>
              <a:gd name="T5" fmla="*/ 2147483647 h 229"/>
              <a:gd name="T6" fmla="*/ 0 w 212"/>
              <a:gd name="T7" fmla="*/ 2147483647 h 229"/>
              <a:gd name="T8" fmla="*/ 2147483647 w 212"/>
              <a:gd name="T9" fmla="*/ 0 h 229"/>
              <a:gd name="T10" fmla="*/ 2147483647 w 212"/>
              <a:gd name="T11" fmla="*/ 2147483647 h 229"/>
              <a:gd name="T12" fmla="*/ 2147483647 w 212"/>
              <a:gd name="T13" fmla="*/ 2147483647 h 229"/>
              <a:gd name="T14" fmla="*/ 2147483647 w 212"/>
              <a:gd name="T15" fmla="*/ 2147483647 h 229"/>
              <a:gd name="T16" fmla="*/ 2147483647 w 212"/>
              <a:gd name="T17" fmla="*/ 2147483647 h 229"/>
              <a:gd name="T18" fmla="*/ 2147483647 w 212"/>
              <a:gd name="T19" fmla="*/ 2147483647 h 2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2"/>
              <a:gd name="T31" fmla="*/ 0 h 229"/>
              <a:gd name="T32" fmla="*/ 212 w 212"/>
              <a:gd name="T33" fmla="*/ 229 h 2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2" h="229">
                <a:moveTo>
                  <a:pt x="101" y="174"/>
                </a:moveTo>
                <a:cubicBezTo>
                  <a:pt x="92" y="171"/>
                  <a:pt x="81" y="171"/>
                  <a:pt x="73" y="165"/>
                </a:cubicBezTo>
                <a:cubicBezTo>
                  <a:pt x="64" y="158"/>
                  <a:pt x="62" y="147"/>
                  <a:pt x="55" y="138"/>
                </a:cubicBezTo>
                <a:cubicBezTo>
                  <a:pt x="37" y="115"/>
                  <a:pt x="17" y="99"/>
                  <a:pt x="0" y="74"/>
                </a:cubicBezTo>
                <a:cubicBezTo>
                  <a:pt x="32" y="41"/>
                  <a:pt x="47" y="16"/>
                  <a:pt x="92" y="0"/>
                </a:cubicBezTo>
                <a:cubicBezTo>
                  <a:pt x="95" y="15"/>
                  <a:pt x="87" y="40"/>
                  <a:pt x="101" y="46"/>
                </a:cubicBezTo>
                <a:cubicBezTo>
                  <a:pt x="119" y="54"/>
                  <a:pt x="156" y="28"/>
                  <a:pt x="156" y="28"/>
                </a:cubicBezTo>
                <a:cubicBezTo>
                  <a:pt x="171" y="31"/>
                  <a:pt x="197" y="22"/>
                  <a:pt x="201" y="37"/>
                </a:cubicBezTo>
                <a:cubicBezTo>
                  <a:pt x="212" y="75"/>
                  <a:pt x="199" y="117"/>
                  <a:pt x="192" y="156"/>
                </a:cubicBezTo>
                <a:cubicBezTo>
                  <a:pt x="186" y="189"/>
                  <a:pt x="128" y="204"/>
                  <a:pt x="128" y="229"/>
                </a:cubicBezTo>
              </a:path>
            </a:pathLst>
          </a:custGeom>
          <a:solidFill>
            <a:srgbClr val="006600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74" name="Freeform 118"/>
          <p:cNvSpPr>
            <a:spLocks/>
          </p:cNvSpPr>
          <p:nvPr/>
        </p:nvSpPr>
        <p:spPr bwMode="auto">
          <a:xfrm>
            <a:off x="450850" y="784225"/>
            <a:ext cx="1046163" cy="579438"/>
          </a:xfrm>
          <a:custGeom>
            <a:avLst/>
            <a:gdLst>
              <a:gd name="T0" fmla="*/ 0 w 659"/>
              <a:gd name="T1" fmla="*/ 2147483647 h 365"/>
              <a:gd name="T2" fmla="*/ 2147483647 w 659"/>
              <a:gd name="T3" fmla="*/ 2147483647 h 365"/>
              <a:gd name="T4" fmla="*/ 2147483647 w 659"/>
              <a:gd name="T5" fmla="*/ 2147483647 h 365"/>
              <a:gd name="T6" fmla="*/ 2147483647 w 659"/>
              <a:gd name="T7" fmla="*/ 2147483647 h 365"/>
              <a:gd name="T8" fmla="*/ 2147483647 w 659"/>
              <a:gd name="T9" fmla="*/ 2147483647 h 365"/>
              <a:gd name="T10" fmla="*/ 2147483647 w 659"/>
              <a:gd name="T11" fmla="*/ 2147483647 h 365"/>
              <a:gd name="T12" fmla="*/ 2147483647 w 659"/>
              <a:gd name="T13" fmla="*/ 2147483647 h 365"/>
              <a:gd name="T14" fmla="*/ 2147483647 w 659"/>
              <a:gd name="T15" fmla="*/ 2147483647 h 365"/>
              <a:gd name="T16" fmla="*/ 2147483647 w 659"/>
              <a:gd name="T17" fmla="*/ 2147483647 h 365"/>
              <a:gd name="T18" fmla="*/ 2147483647 w 659"/>
              <a:gd name="T19" fmla="*/ 2147483647 h 365"/>
              <a:gd name="T20" fmla="*/ 2147483647 w 659"/>
              <a:gd name="T21" fmla="*/ 2147483647 h 365"/>
              <a:gd name="T22" fmla="*/ 2147483647 w 659"/>
              <a:gd name="T23" fmla="*/ 2147483647 h 365"/>
              <a:gd name="T24" fmla="*/ 2147483647 w 659"/>
              <a:gd name="T25" fmla="*/ 2147483647 h 365"/>
              <a:gd name="T26" fmla="*/ 2147483647 w 659"/>
              <a:gd name="T27" fmla="*/ 2147483647 h 365"/>
              <a:gd name="T28" fmla="*/ 2147483647 w 659"/>
              <a:gd name="T29" fmla="*/ 2147483647 h 365"/>
              <a:gd name="T30" fmla="*/ 2147483647 w 659"/>
              <a:gd name="T31" fmla="*/ 2147483647 h 365"/>
              <a:gd name="T32" fmla="*/ 2147483647 w 659"/>
              <a:gd name="T33" fmla="*/ 2147483647 h 365"/>
              <a:gd name="T34" fmla="*/ 2147483647 w 659"/>
              <a:gd name="T35" fmla="*/ 2147483647 h 365"/>
              <a:gd name="T36" fmla="*/ 2147483647 w 659"/>
              <a:gd name="T37" fmla="*/ 2147483647 h 365"/>
              <a:gd name="T38" fmla="*/ 2147483647 w 659"/>
              <a:gd name="T39" fmla="*/ 2147483647 h 365"/>
              <a:gd name="T40" fmla="*/ 2147483647 w 659"/>
              <a:gd name="T41" fmla="*/ 0 h 365"/>
              <a:gd name="T42" fmla="*/ 2147483647 w 659"/>
              <a:gd name="T43" fmla="*/ 2147483647 h 365"/>
              <a:gd name="T44" fmla="*/ 2147483647 w 659"/>
              <a:gd name="T45" fmla="*/ 2147483647 h 365"/>
              <a:gd name="T46" fmla="*/ 2147483647 w 659"/>
              <a:gd name="T47" fmla="*/ 2147483647 h 365"/>
              <a:gd name="T48" fmla="*/ 2147483647 w 659"/>
              <a:gd name="T49" fmla="*/ 2147483647 h 365"/>
              <a:gd name="T50" fmla="*/ 2147483647 w 659"/>
              <a:gd name="T51" fmla="*/ 2147483647 h 365"/>
              <a:gd name="T52" fmla="*/ 2147483647 w 659"/>
              <a:gd name="T53" fmla="*/ 2147483647 h 365"/>
              <a:gd name="T54" fmla="*/ 2147483647 w 659"/>
              <a:gd name="T55" fmla="*/ 2147483647 h 365"/>
              <a:gd name="T56" fmla="*/ 2147483647 w 659"/>
              <a:gd name="T57" fmla="*/ 2147483647 h 365"/>
              <a:gd name="T58" fmla="*/ 2147483647 w 659"/>
              <a:gd name="T59" fmla="*/ 2147483647 h 3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9"/>
              <a:gd name="T91" fmla="*/ 0 h 365"/>
              <a:gd name="T92" fmla="*/ 659 w 659"/>
              <a:gd name="T93" fmla="*/ 365 h 36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9" h="365">
                <a:moveTo>
                  <a:pt x="0" y="91"/>
                </a:moveTo>
                <a:cubicBezTo>
                  <a:pt x="28" y="110"/>
                  <a:pt x="40" y="132"/>
                  <a:pt x="64" y="155"/>
                </a:cubicBezTo>
                <a:cubicBezTo>
                  <a:pt x="76" y="218"/>
                  <a:pt x="68" y="257"/>
                  <a:pt x="137" y="274"/>
                </a:cubicBezTo>
                <a:cubicBezTo>
                  <a:pt x="168" y="320"/>
                  <a:pt x="147" y="348"/>
                  <a:pt x="201" y="365"/>
                </a:cubicBezTo>
                <a:cubicBezTo>
                  <a:pt x="250" y="292"/>
                  <a:pt x="186" y="225"/>
                  <a:pt x="137" y="173"/>
                </a:cubicBezTo>
                <a:cubicBezTo>
                  <a:pt x="114" y="104"/>
                  <a:pt x="148" y="188"/>
                  <a:pt x="100" y="128"/>
                </a:cubicBezTo>
                <a:cubicBezTo>
                  <a:pt x="48" y="63"/>
                  <a:pt x="143" y="135"/>
                  <a:pt x="64" y="82"/>
                </a:cubicBezTo>
                <a:cubicBezTo>
                  <a:pt x="58" y="73"/>
                  <a:pt x="55" y="59"/>
                  <a:pt x="45" y="55"/>
                </a:cubicBezTo>
                <a:cubicBezTo>
                  <a:pt x="17" y="44"/>
                  <a:pt x="7" y="78"/>
                  <a:pt x="27" y="91"/>
                </a:cubicBezTo>
                <a:cubicBezTo>
                  <a:pt x="48" y="105"/>
                  <a:pt x="76" y="101"/>
                  <a:pt x="100" y="109"/>
                </a:cubicBezTo>
                <a:cubicBezTo>
                  <a:pt x="122" y="144"/>
                  <a:pt x="141" y="156"/>
                  <a:pt x="173" y="183"/>
                </a:cubicBezTo>
                <a:cubicBezTo>
                  <a:pt x="180" y="189"/>
                  <a:pt x="185" y="196"/>
                  <a:pt x="192" y="201"/>
                </a:cubicBezTo>
                <a:cubicBezTo>
                  <a:pt x="201" y="208"/>
                  <a:pt x="225" y="228"/>
                  <a:pt x="219" y="219"/>
                </a:cubicBezTo>
                <a:cubicBezTo>
                  <a:pt x="207" y="201"/>
                  <a:pt x="173" y="173"/>
                  <a:pt x="173" y="173"/>
                </a:cubicBezTo>
                <a:cubicBezTo>
                  <a:pt x="236" y="153"/>
                  <a:pt x="284" y="167"/>
                  <a:pt x="329" y="210"/>
                </a:cubicBezTo>
                <a:cubicBezTo>
                  <a:pt x="343" y="253"/>
                  <a:pt x="348" y="268"/>
                  <a:pt x="301" y="283"/>
                </a:cubicBezTo>
                <a:cubicBezTo>
                  <a:pt x="283" y="280"/>
                  <a:pt x="262" y="283"/>
                  <a:pt x="246" y="274"/>
                </a:cubicBezTo>
                <a:cubicBezTo>
                  <a:pt x="218" y="258"/>
                  <a:pt x="200" y="227"/>
                  <a:pt x="173" y="210"/>
                </a:cubicBezTo>
                <a:cubicBezTo>
                  <a:pt x="208" y="161"/>
                  <a:pt x="254" y="151"/>
                  <a:pt x="310" y="137"/>
                </a:cubicBezTo>
                <a:cubicBezTo>
                  <a:pt x="275" y="114"/>
                  <a:pt x="275" y="92"/>
                  <a:pt x="256" y="55"/>
                </a:cubicBezTo>
                <a:cubicBezTo>
                  <a:pt x="276" y="34"/>
                  <a:pt x="299" y="20"/>
                  <a:pt x="320" y="0"/>
                </a:cubicBezTo>
                <a:cubicBezTo>
                  <a:pt x="389" y="46"/>
                  <a:pt x="411" y="115"/>
                  <a:pt x="502" y="128"/>
                </a:cubicBezTo>
                <a:cubicBezTo>
                  <a:pt x="533" y="132"/>
                  <a:pt x="563" y="134"/>
                  <a:pt x="594" y="137"/>
                </a:cubicBezTo>
                <a:cubicBezTo>
                  <a:pt x="659" y="159"/>
                  <a:pt x="648" y="172"/>
                  <a:pt x="603" y="210"/>
                </a:cubicBezTo>
                <a:cubicBezTo>
                  <a:pt x="593" y="218"/>
                  <a:pt x="588" y="234"/>
                  <a:pt x="576" y="237"/>
                </a:cubicBezTo>
                <a:cubicBezTo>
                  <a:pt x="540" y="247"/>
                  <a:pt x="503" y="244"/>
                  <a:pt x="466" y="247"/>
                </a:cubicBezTo>
                <a:cubicBezTo>
                  <a:pt x="415" y="263"/>
                  <a:pt x="428" y="292"/>
                  <a:pt x="420" y="347"/>
                </a:cubicBezTo>
                <a:cubicBezTo>
                  <a:pt x="399" y="344"/>
                  <a:pt x="373" y="352"/>
                  <a:pt x="356" y="338"/>
                </a:cubicBezTo>
                <a:cubicBezTo>
                  <a:pt x="329" y="316"/>
                  <a:pt x="403" y="270"/>
                  <a:pt x="411" y="265"/>
                </a:cubicBezTo>
                <a:cubicBezTo>
                  <a:pt x="389" y="230"/>
                  <a:pt x="373" y="210"/>
                  <a:pt x="329" y="210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75" name="Freeform 119"/>
          <p:cNvSpPr>
            <a:spLocks/>
          </p:cNvSpPr>
          <p:nvPr/>
        </p:nvSpPr>
        <p:spPr bwMode="auto">
          <a:xfrm>
            <a:off x="1406525" y="1319213"/>
            <a:ext cx="404813" cy="176212"/>
          </a:xfrm>
          <a:custGeom>
            <a:avLst/>
            <a:gdLst>
              <a:gd name="T0" fmla="*/ 2147483647 w 255"/>
              <a:gd name="T1" fmla="*/ 2147483647 h 111"/>
              <a:gd name="T2" fmla="*/ 2147483647 w 255"/>
              <a:gd name="T3" fmla="*/ 2147483647 h 111"/>
              <a:gd name="T4" fmla="*/ 2147483647 w 255"/>
              <a:gd name="T5" fmla="*/ 2147483647 h 111"/>
              <a:gd name="T6" fmla="*/ 2147483647 w 255"/>
              <a:gd name="T7" fmla="*/ 2147483647 h 111"/>
              <a:gd name="T8" fmla="*/ 2147483647 w 255"/>
              <a:gd name="T9" fmla="*/ 2147483647 h 111"/>
              <a:gd name="T10" fmla="*/ 2147483647 w 255"/>
              <a:gd name="T11" fmla="*/ 2147483647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"/>
              <a:gd name="T19" fmla="*/ 0 h 111"/>
              <a:gd name="T20" fmla="*/ 255 w 255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" h="111">
                <a:moveTo>
                  <a:pt x="138" y="10"/>
                </a:moveTo>
                <a:cubicBezTo>
                  <a:pt x="84" y="64"/>
                  <a:pt x="104" y="38"/>
                  <a:pt x="74" y="83"/>
                </a:cubicBezTo>
                <a:cubicBezTo>
                  <a:pt x="105" y="86"/>
                  <a:pt x="136" y="86"/>
                  <a:pt x="166" y="92"/>
                </a:cubicBezTo>
                <a:cubicBezTo>
                  <a:pt x="185" y="96"/>
                  <a:pt x="220" y="111"/>
                  <a:pt x="220" y="111"/>
                </a:cubicBezTo>
                <a:cubicBezTo>
                  <a:pt x="255" y="76"/>
                  <a:pt x="243" y="51"/>
                  <a:pt x="211" y="19"/>
                </a:cubicBezTo>
                <a:cubicBezTo>
                  <a:pt x="172" y="24"/>
                  <a:pt x="0" y="0"/>
                  <a:pt x="74" y="74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1976" name="Line 120"/>
          <p:cNvSpPr>
            <a:spLocks noChangeShapeType="1"/>
          </p:cNvSpPr>
          <p:nvPr/>
        </p:nvSpPr>
        <p:spPr bwMode="auto">
          <a:xfrm flipH="1">
            <a:off x="1636713" y="5181600"/>
            <a:ext cx="4230687" cy="304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77" name="Line 121"/>
          <p:cNvSpPr>
            <a:spLocks noChangeShapeType="1"/>
          </p:cNvSpPr>
          <p:nvPr/>
        </p:nvSpPr>
        <p:spPr bwMode="auto">
          <a:xfrm flipH="1">
            <a:off x="1600200" y="5181600"/>
            <a:ext cx="4267200" cy="457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78" name="Line 122"/>
          <p:cNvSpPr>
            <a:spLocks noChangeShapeType="1"/>
          </p:cNvSpPr>
          <p:nvPr/>
        </p:nvSpPr>
        <p:spPr bwMode="auto">
          <a:xfrm flipH="1">
            <a:off x="990600" y="5181600"/>
            <a:ext cx="4876800" cy="914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79" name="Line 123"/>
          <p:cNvSpPr>
            <a:spLocks noChangeShapeType="1"/>
          </p:cNvSpPr>
          <p:nvPr/>
        </p:nvSpPr>
        <p:spPr bwMode="auto">
          <a:xfrm flipH="1">
            <a:off x="2057400" y="2614613"/>
            <a:ext cx="3962400" cy="2185987"/>
          </a:xfrm>
          <a:prstGeom prst="line">
            <a:avLst/>
          </a:prstGeom>
          <a:noFill/>
          <a:ln w="28575">
            <a:solidFill>
              <a:srgbClr val="EE40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80" name="Line 124"/>
          <p:cNvSpPr>
            <a:spLocks noChangeShapeType="1"/>
          </p:cNvSpPr>
          <p:nvPr/>
        </p:nvSpPr>
        <p:spPr bwMode="auto">
          <a:xfrm flipH="1">
            <a:off x="1849438" y="2614613"/>
            <a:ext cx="4170362" cy="814387"/>
          </a:xfrm>
          <a:prstGeom prst="line">
            <a:avLst/>
          </a:prstGeom>
          <a:noFill/>
          <a:ln w="28575">
            <a:solidFill>
              <a:srgbClr val="EE40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81" name="Line 125"/>
          <p:cNvSpPr>
            <a:spLocks noChangeShapeType="1"/>
          </p:cNvSpPr>
          <p:nvPr/>
        </p:nvSpPr>
        <p:spPr bwMode="auto">
          <a:xfrm flipH="1" flipV="1">
            <a:off x="1066800" y="1066800"/>
            <a:ext cx="4953000" cy="1547813"/>
          </a:xfrm>
          <a:prstGeom prst="line">
            <a:avLst/>
          </a:prstGeom>
          <a:noFill/>
          <a:ln w="28575">
            <a:solidFill>
              <a:srgbClr val="EE40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83" name="Rectangle 127"/>
          <p:cNvSpPr>
            <a:spLocks noChangeArrowheads="1"/>
          </p:cNvSpPr>
          <p:nvPr/>
        </p:nvSpPr>
        <p:spPr bwMode="auto">
          <a:xfrm>
            <a:off x="5867400" y="4953000"/>
            <a:ext cx="313055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Rừng ngập mặn</a:t>
            </a:r>
          </a:p>
        </p:txBody>
      </p:sp>
      <p:sp>
        <p:nvSpPr>
          <p:cNvPr id="121985" name="Rectangle 129"/>
          <p:cNvSpPr>
            <a:spLocks noChangeArrowheads="1"/>
          </p:cNvSpPr>
          <p:nvPr/>
        </p:nvSpPr>
        <p:spPr bwMode="auto">
          <a:xfrm>
            <a:off x="6037263" y="2386013"/>
            <a:ext cx="3048000" cy="4572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 rậm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đới</a:t>
            </a:r>
          </a:p>
        </p:txBody>
      </p:sp>
      <p:sp>
        <p:nvSpPr>
          <p:cNvPr id="14358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1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2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65" grpId="0" animBg="1"/>
      <p:bldP spid="121966" grpId="0" animBg="1"/>
      <p:bldP spid="121967" grpId="0" animBg="1"/>
      <p:bldP spid="121968" grpId="0" animBg="1"/>
      <p:bldP spid="121969" grpId="0" animBg="1"/>
      <p:bldP spid="121970" grpId="0" animBg="1"/>
      <p:bldP spid="121971" grpId="0" animBg="1"/>
      <p:bldP spid="121972" grpId="0" animBg="1"/>
      <p:bldP spid="121973" grpId="0" animBg="1"/>
      <p:bldP spid="121974" grpId="0" animBg="1"/>
      <p:bldP spid="121975" grpId="0" animBg="1"/>
      <p:bldP spid="121976" grpId="0" animBg="1"/>
      <p:bldP spid="121977" grpId="0" animBg="1"/>
      <p:bldP spid="121978" grpId="0" animBg="1"/>
      <p:bldP spid="121979" grpId="0" animBg="1"/>
      <p:bldP spid="121980" grpId="0" animBg="1"/>
      <p:bldP spid="121981" grpId="0" animBg="1"/>
      <p:bldP spid="121983" grpId="0" animBg="1"/>
      <p:bldP spid="1219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144001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10063"/>
            <a:ext cx="2136775" cy="2319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429000"/>
          </a:xfrm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3" descr="01270011pp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572000" y="6172200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Rừng ngập mặn</a:t>
            </a:r>
            <a:endParaRPr lang="vi-VN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C:\Users\Admin\Desktop\cây bầ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Kết quả hình ảnh cho cây vẹ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81800" y="2743200"/>
            <a:ext cx="21336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vi-VN" sz="2400" b="1">
                <a:latin typeface="Times New Roman" pitchFamily="18" charset="0"/>
              </a:rPr>
              <a:t>CÂY ĐƯỚC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2743200"/>
            <a:ext cx="17526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chemeClr val="tx1"/>
                </a:solidFill>
                <a:latin typeface="Times New Roman" pitchFamily="18" charset="0"/>
              </a:rPr>
              <a:t>CÂY VẸT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81600" y="6400800"/>
            <a:ext cx="1312863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2400" b="1">
                <a:latin typeface="Times New Roman" pitchFamily="18" charset="0"/>
              </a:rPr>
              <a:t>CÂY SÚ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0" y="6403975"/>
            <a:ext cx="1570038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chemeClr val="tx1"/>
                </a:solidFill>
                <a:latin typeface="Times New Roman" pitchFamily="18" charset="0"/>
              </a:rPr>
              <a:t>CÂY BẦN</a:t>
            </a: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4" descr="lgtreeandfernsm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819400" y="6316663"/>
            <a:ext cx="322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</a:rPr>
              <a:t>Rừng rậm nhiệt đới</a:t>
            </a:r>
            <a:endParaRPr lang="vi-VN" alt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4419600" y="0"/>
            <a:ext cx="4724400" cy="3457575"/>
            <a:chOff x="485775" y="321291"/>
            <a:chExt cx="4619625" cy="2627718"/>
          </a:xfrm>
        </p:grpSpPr>
        <p:pic>
          <p:nvPicPr>
            <p:cNvPr id="19468" name="Picture 1" descr="http://baovemoitruong.edu.vn/images/upload/giao-duc-bvmt/ChuyenDe/RungVN/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21291"/>
              <a:ext cx="43910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485775" y="2317595"/>
              <a:ext cx="4619625" cy="63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vi-VN" sz="2400" b="1">
                  <a:latin typeface="Times New Roman" pitchFamily="18" charset="0"/>
                </a:rPr>
                <a:t>Rừng thưa cây lá rộng nhiệt đới (rừng khộp)</a:t>
              </a:r>
              <a:endParaRPr lang="en-US" altLang="vi-VN" sz="2400">
                <a:latin typeface="Times New Roman" pitchFamily="18" charset="0"/>
              </a:endParaRPr>
            </a:p>
          </p:txBody>
        </p:sp>
      </p:grp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0" y="0"/>
            <a:ext cx="4419600" cy="3567113"/>
            <a:chOff x="304800" y="366073"/>
            <a:chExt cx="4114800" cy="2900181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304800" y="2590765"/>
              <a:ext cx="4114800" cy="675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2400" b="1">
                  <a:latin typeface="Times New Roman" pitchFamily="18" charset="0"/>
                </a:rPr>
                <a:t>Rừng kín lá rộng thường xanh nhiệt đới</a:t>
              </a:r>
            </a:p>
          </p:txBody>
        </p:sp>
        <p:pic>
          <p:nvPicPr>
            <p:cNvPr id="19467" name="Picture 5" descr="http://baovemoitruong.edu.vn/images/upload/giao-duc-bvmt/ChuyenDe/RungVN/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66073"/>
              <a:ext cx="411480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0" y="3592513"/>
            <a:ext cx="4419600" cy="3252787"/>
            <a:chOff x="304800" y="3200400"/>
            <a:chExt cx="4114800" cy="3172211"/>
          </a:xfrm>
        </p:grpSpPr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304800" y="5562382"/>
              <a:ext cx="4114800" cy="81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2400" b="1">
                  <a:latin typeface="Times New Roman" pitchFamily="18" charset="0"/>
                </a:rPr>
                <a:t>Rừng kín thường xanh ẩm nhiệt đới </a:t>
              </a:r>
              <a:endParaRPr lang="en-US" altLang="vi-VN" sz="2400">
                <a:latin typeface="Times New Roman" pitchFamily="18" charset="0"/>
              </a:endParaRPr>
            </a:p>
          </p:txBody>
        </p:sp>
        <p:pic>
          <p:nvPicPr>
            <p:cNvPr id="19465" name="Picture 8" descr="http://baovemoitruong.edu.vn/images/upload/giao-duc-bvmt/ChuyenDe/RungVN/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200400"/>
              <a:ext cx="41148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4695825" y="3486150"/>
            <a:ext cx="4448175" cy="3297238"/>
            <a:chOff x="4695469" y="3200400"/>
            <a:chExt cx="4143731" cy="2831586"/>
          </a:xfrm>
        </p:grpSpPr>
        <p:sp>
          <p:nvSpPr>
            <p:cNvPr id="19462" name="Rectangle 11"/>
            <p:cNvSpPr>
              <a:spLocks noChangeArrowheads="1"/>
            </p:cNvSpPr>
            <p:nvPr/>
          </p:nvSpPr>
          <p:spPr bwMode="auto">
            <a:xfrm>
              <a:off x="5548764" y="5639354"/>
              <a:ext cx="2604251" cy="39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2400" b="1">
                  <a:latin typeface="Times New Roman" pitchFamily="18" charset="0"/>
                </a:rPr>
                <a:t>Rừng lá kim</a:t>
              </a:r>
              <a:endParaRPr lang="en-US" altLang="vi-VN" sz="2400">
                <a:latin typeface="Times New Roman" pitchFamily="18" charset="0"/>
              </a:endParaRPr>
            </a:p>
          </p:txBody>
        </p:sp>
        <p:pic>
          <p:nvPicPr>
            <p:cNvPr id="19463" name="Picture 12" descr="http://baovemoitruong.edu.vn/images/upload/giao-duc-bvmt/ChuyenDe/RungVN/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469" y="3200400"/>
              <a:ext cx="4143731" cy="254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2987675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GB" altLang="vi-VN" sz="2600">
              <a:latin typeface="Times New Roman" pitchFamily="18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2987675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GB" altLang="vi-VN" sz="2600">
              <a:latin typeface="Times New Roman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2987675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GB" altLang="vi-VN" sz="2600">
              <a:latin typeface="Times New Roman" pitchFamily="18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2987675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GB" altLang="vi-VN" sz="2600">
              <a:latin typeface="Times New Roman" pitchFamily="18" charset="0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2987675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GB" altLang="vi-VN" sz="2600">
              <a:latin typeface="Times New Roman" pitchFamily="18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2987675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GB" altLang="vi-VN" sz="2600">
              <a:latin typeface="Times New Roman" pitchFamily="18" charset="0"/>
            </a:endParaRPr>
          </a:p>
        </p:txBody>
      </p:sp>
      <p:pic>
        <p:nvPicPr>
          <p:cNvPr id="20488" name="Picture 11" descr="1172455331_rung_VNG255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200"/>
            <a:ext cx="8915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Khu di tích lịch sử Mường Phăng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Di tích lịch sử Mường Phă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6200" y="6423025"/>
            <a:ext cx="9144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Di tích lịch sử Mường Phăng - Điện Biên trong rừng nguyên sinh</a:t>
            </a:r>
            <a:r>
              <a:rPr lang="vi-VN" altLang="vi-VN" sz="24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Text Box 9"/>
          <p:cNvSpPr txBox="1">
            <a:spLocks noChangeArrowheads="1"/>
          </p:cNvSpPr>
          <p:nvPr/>
        </p:nvSpPr>
        <p:spPr bwMode="auto">
          <a:xfrm rot="10800000" flipV="1">
            <a:off x="49213" y="1905000"/>
            <a:ext cx="9094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1. Các loại đất chính ở nước ta.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9213" y="30797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Đọc thầm thông tin mục 1</a:t>
            </a:r>
            <a:r>
              <a:rPr lang="id-ID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 giáo khoa và TLCH: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-20638" y="3689350"/>
            <a:ext cx="914400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các loại đất chính của nước ta. Các loại đất đó được phân bố ở đâu?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-20638" y="4800600"/>
            <a:ext cx="914400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loại đất chính đó có đặc điểm và hình thành như thế nào?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GB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/>
      <p:bldP spid="66571" grpId="0"/>
      <p:bldP spid="665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1676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Vai trò của rừng.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0" y="2743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các vai trò của rừng đối với đời sống và sản xuất của con người.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0" y="3733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Tại sao chúng ta phải sử dụng và khai thác rừng một cách hợp lí?</a:t>
            </a: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6" grpId="0"/>
      <p:bldP spid="266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itchFamily="18" charset="0"/>
            </a:endParaRP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9144000" cy="687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90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47800" y="6392863"/>
            <a:ext cx="2819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8200" y="5257800"/>
            <a:ext cx="2743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>
              <a:latin typeface="Times New Roman" pitchFamily="18" charset="0"/>
            </a:endParaRPr>
          </a:p>
        </p:txBody>
      </p:sp>
      <p:pic>
        <p:nvPicPr>
          <p:cNvPr id="99333" name="Picture 5" descr="B01I00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4038600" cy="2971800"/>
          </a:xfr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182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>
              <a:latin typeface="Times New Roman" pitchFamily="18" charset="0"/>
            </a:endParaRPr>
          </a:p>
        </p:txBody>
      </p:sp>
      <p:pic>
        <p:nvPicPr>
          <p:cNvPr id="99335" name="Picture 7" descr="image_paste_0712011856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486400" y="1295400"/>
            <a:ext cx="2362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>
              <a:latin typeface="Times New Roman" pitchFamily="18" charset="0"/>
            </a:endParaRPr>
          </a:p>
        </p:txBody>
      </p:sp>
      <p:pic>
        <p:nvPicPr>
          <p:cNvPr id="99337" name="Picture 9" descr="image_paste_0712011852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676400" y="127000"/>
            <a:ext cx="6553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Rừng cung cấp nhiều sản vật quý.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895600" y="1447800"/>
            <a:ext cx="990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>
              <a:latin typeface="Times New Roman" pitchFamily="18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28600" y="3200400"/>
            <a:ext cx="1828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Cây gỗ đỏ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2362200" y="3200400"/>
            <a:ext cx="2590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vi-VN" sz="280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Cây gỗ lim</a:t>
            </a:r>
          </a:p>
        </p:txBody>
      </p:sp>
      <p:pic>
        <p:nvPicPr>
          <p:cNvPr id="24590" name="Picture 15" descr="go l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g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01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1295400" y="62484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+ Rừng cho ta nhiều sản vật, nhất là gỗ.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* Nguyên nhân gây suy thoái rừng nước ta: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Hậu quả của chiến tranh.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22860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Do tàn phá bừa bãi.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0" y="28956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Khai thác không hợp lí.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0" y="411480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Do sạt lở đất…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  <p:bldP spid="43013" grpId="0"/>
      <p:bldP spid="43015" grpId="0"/>
      <p:bldP spid="43016" grpId="0"/>
      <p:bldP spid="430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images524955_pha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350"/>
            <a:ext cx="47244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hay 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00600" y="-28575"/>
            <a:ext cx="4343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+ Hậu quả của chiến tranh</a:t>
            </a:r>
          </a:p>
        </p:txBody>
      </p:sp>
      <p:pic>
        <p:nvPicPr>
          <p:cNvPr id="12" name="Picture 8" descr="3smoke-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0"/>
            <a:ext cx="4419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+ Do đốt phá rừng bừa bãi</a:t>
            </a:r>
          </a:p>
        </p:txBody>
      </p:sp>
      <p:pic>
        <p:nvPicPr>
          <p:cNvPr id="15" name="Picture 11" descr="sat lo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419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81050" y="6400800"/>
            <a:ext cx="3657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chemeClr val="tx1"/>
                </a:solidFill>
                <a:latin typeface="Times New Roman" pitchFamily="18" charset="0"/>
              </a:rPr>
              <a:t>+ Khai thác không hợp lí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219700" y="6384925"/>
            <a:ext cx="3733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latin typeface="Times New Roman" pitchFamily="18" charset="0"/>
              </a:rPr>
              <a:t>+ Do xói mòn sạt lở </a:t>
            </a:r>
            <a:r>
              <a:rPr lang="vi-VN" altLang="en-US" sz="2400" b="1">
                <a:latin typeface="Times New Roman" pitchFamily="18" charset="0"/>
              </a:rPr>
              <a:t>đ</a:t>
            </a:r>
            <a:r>
              <a:rPr lang="en-US" altLang="en-US" sz="2400" b="1">
                <a:latin typeface="Times New Roman" pitchFamily="18" charset="0"/>
              </a:rPr>
              <a:t>ất…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* Nguyên nhân gây suy thoái rừng nước ta: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3505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Hậu quả của chiến tranh.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22860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Do tàn phá bừa bãi.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0" y="28956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Khai thác không hợp lí.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0" y="41148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Do sạt lở đất…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0" y="4724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* Các biện pháp khắc phục và bảo vệ rừng.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0"/>
            <a:ext cx="4343400" cy="3521075"/>
          </a:xfrm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80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289560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phe-ra-lít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25431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LUẬN:</a:t>
            </a:r>
          </a:p>
        </p:txBody>
      </p:sp>
      <p:sp>
        <p:nvSpPr>
          <p:cNvPr id="30724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C0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22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419600" y="1905000"/>
            <a:ext cx="2209800" cy="132397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CC"/>
                </a:solidFill>
                <a:latin typeface="Times New Roman" pitchFamily="18" charset="0"/>
              </a:rPr>
              <a:t>Đất và rừng có vai trò như thế nào đối với sản xuất và đời sống? 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133600" y="1876425"/>
            <a:ext cx="2209800" cy="132397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CC"/>
                </a:solidFill>
                <a:latin typeface="Times New Roman" pitchFamily="18" charset="0"/>
              </a:rPr>
              <a:t>Nêu vùng phân bố chủ yếu của hai loại rừng chính ở nước ta.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914400" y="533400"/>
            <a:ext cx="7315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Times New Roman" pitchFamily="18" charset="0"/>
              </a:rPr>
              <a:t>    </a:t>
            </a:r>
            <a:r>
              <a:rPr lang="en-US" altLang="vi-VN" sz="3200" b="1" u="sng">
                <a:solidFill>
                  <a:srgbClr val="FF3300"/>
                </a:solidFill>
                <a:latin typeface="Times New Roman" pitchFamily="18" charset="0"/>
              </a:rPr>
              <a:t>Thi đua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: </a:t>
            </a:r>
            <a:endParaRPr lang="en-US" altLang="vi-VN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                 Hãy chọn con vật mà em yêu thích: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419600" y="4114800"/>
            <a:ext cx="2209800" cy="1938338"/>
          </a:xfrm>
          <a:prstGeom prst="rect">
            <a:avLst/>
          </a:prstGeom>
          <a:noFill/>
          <a:ln w="28575" cap="sq">
            <a:solidFill>
              <a:srgbClr val="0000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 Đất và rừng có vai trò to lớn đối với sản xuất và đời sống.                                   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76200" y="3810000"/>
            <a:ext cx="1981200" cy="2676525"/>
          </a:xfrm>
          <a:prstGeom prst="rect">
            <a:avLst/>
          </a:prstGeom>
          <a:noFill/>
          <a:ln w="28575" cap="sq">
            <a:solidFill>
              <a:srgbClr val="0000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 Đất phe-ra-lít tập trung ở vùng đồi núi và đất phù sa tập trung ở vùng đồng bằng.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133600" y="3816350"/>
            <a:ext cx="2209800" cy="2676525"/>
          </a:xfrm>
          <a:prstGeom prst="rect">
            <a:avLst/>
          </a:prstGeom>
          <a:noFill/>
          <a:ln w="28575" cap="sq">
            <a:solidFill>
              <a:srgbClr val="0000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Rừng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rậm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nhiệt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đới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phân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bố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yếu</a:t>
            </a:r>
            <a:r>
              <a:rPr lang="en-US" altLang="vi-VN" sz="2400" b="1" dirty="0">
                <a:latin typeface="Times New Roman" pitchFamily="18" charset="0"/>
              </a:rPr>
              <a:t> ở </a:t>
            </a:r>
            <a:r>
              <a:rPr lang="en-US" altLang="vi-VN" sz="2400" b="1" dirty="0" err="1">
                <a:latin typeface="Times New Roman" pitchFamily="18" charset="0"/>
              </a:rPr>
              <a:t>vùng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đồi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núi</a:t>
            </a:r>
            <a:r>
              <a:rPr lang="en-US" altLang="vi-VN" sz="2400" b="1" dirty="0">
                <a:latin typeface="Times New Roman" pitchFamily="18" charset="0"/>
              </a:rPr>
              <a:t>           </a:t>
            </a:r>
            <a:r>
              <a:rPr lang="en-US" altLang="vi-VN" sz="2400" b="1" dirty="0" err="1">
                <a:latin typeface="Times New Roman" pitchFamily="18" charset="0"/>
              </a:rPr>
              <a:t>Rừng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ngập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mặn</a:t>
            </a:r>
            <a:r>
              <a:rPr lang="en-US" altLang="vi-VN" sz="2400" b="1" dirty="0">
                <a:latin typeface="Times New Roman" pitchFamily="18" charset="0"/>
              </a:rPr>
              <a:t> ở </a:t>
            </a:r>
            <a:r>
              <a:rPr lang="en-US" altLang="vi-VN" sz="2400" b="1" dirty="0" err="1">
                <a:latin typeface="Times New Roman" pitchFamily="18" charset="0"/>
              </a:rPr>
              <a:t>ven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biển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</a:p>
        </p:txBody>
      </p:sp>
      <p:pic>
        <p:nvPicPr>
          <p:cNvPr id="105483" name="Picture 11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12" descr="duckfish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1104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76200" y="1863725"/>
            <a:ext cx="1981200" cy="132397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CC"/>
                </a:solidFill>
                <a:latin typeface="Times New Roman" pitchFamily="18" charset="0"/>
              </a:rPr>
              <a:t>Nêu vùng phân bố của hai  loại đất chính ở nước ta.</a:t>
            </a:r>
          </a:p>
        </p:txBody>
      </p:sp>
      <p:pic>
        <p:nvPicPr>
          <p:cNvPr id="105486" name="Picture 14" descr="00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3716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6737350" y="4038600"/>
            <a:ext cx="2362200" cy="1938338"/>
          </a:xfrm>
          <a:prstGeom prst="rect">
            <a:avLst/>
          </a:prstGeom>
          <a:noFill/>
          <a:ln w="28575" cap="sq">
            <a:solidFill>
              <a:srgbClr val="0000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Chúng ta cần phải bảo vệ, khai thác, sử dụng đất, rừng một cách hợp lý.                     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705600" y="1905000"/>
            <a:ext cx="2362200" cy="132397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CC"/>
                </a:solidFill>
                <a:latin typeface="Times New Roman" pitchFamily="18" charset="0"/>
              </a:rPr>
              <a:t>Chúng ta cần phải bảo vệ, khai thác, sử dụng đất, rừng như thế nào?</a:t>
            </a:r>
          </a:p>
        </p:txBody>
      </p:sp>
      <p:pic>
        <p:nvPicPr>
          <p:cNvPr id="105489" name="Picture 17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WordArt 20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2209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5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5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5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5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5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88"/>
                  </p:tgtEl>
                </p:cond>
              </p:nextCondLst>
            </p:seq>
          </p:childTnLst>
        </p:cTn>
      </p:par>
    </p:tnLst>
    <p:bldLst>
      <p:bldP spid="105477" grpId="0" animBg="1"/>
      <p:bldP spid="105478" grpId="0" animBg="1"/>
      <p:bldP spid="105479" grpId="0"/>
      <p:bldP spid="105480" grpId="0" animBg="1"/>
      <p:bldP spid="105481" grpId="0" animBg="1"/>
      <p:bldP spid="105482" grpId="0" animBg="1"/>
      <p:bldP spid="1054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71" name="Group 87"/>
          <p:cNvGraphicFramePr>
            <a:graphicFrameLocks noGrp="1"/>
          </p:cNvGraphicFramePr>
          <p:nvPr>
            <p:ph/>
          </p:nvPr>
        </p:nvGraphicFramePr>
        <p:xfrm>
          <a:off x="122238" y="2286000"/>
          <a:ext cx="8915400" cy="3736975"/>
        </p:xfrm>
        <a:graphic>
          <a:graphicData uri="http://schemas.openxmlformats.org/drawingml/2006/table">
            <a:tbl>
              <a:tblPr/>
              <a:tblGrid>
                <a:gridCol w="2286000"/>
                <a:gridCol w="2023110"/>
                <a:gridCol w="4606290"/>
              </a:tblGrid>
              <a:tr h="518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đất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bố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51" name="Text Box 67"/>
          <p:cNvSpPr txBox="1">
            <a:spLocks noChangeArrowheads="1"/>
          </p:cNvSpPr>
          <p:nvPr/>
        </p:nvSpPr>
        <p:spPr bwMode="auto">
          <a:xfrm>
            <a:off x="152400" y="3268663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phe-ra-lit</a:t>
            </a:r>
          </a:p>
        </p:txBody>
      </p:sp>
      <p:sp>
        <p:nvSpPr>
          <p:cNvPr id="67652" name="Text Box 68"/>
          <p:cNvSpPr txBox="1">
            <a:spLocks noChangeArrowheads="1"/>
          </p:cNvSpPr>
          <p:nvPr/>
        </p:nvSpPr>
        <p:spPr bwMode="auto">
          <a:xfrm>
            <a:off x="176213" y="5113338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Đất phù sa</a:t>
            </a:r>
          </a:p>
        </p:txBody>
      </p:sp>
      <p:sp>
        <p:nvSpPr>
          <p:cNvPr id="67653" name="Text Box 69"/>
          <p:cNvSpPr txBox="1">
            <a:spLocks noChangeArrowheads="1"/>
          </p:cNvSpPr>
          <p:nvPr/>
        </p:nvSpPr>
        <p:spPr bwMode="auto">
          <a:xfrm>
            <a:off x="2362200" y="32766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Đồi núi</a:t>
            </a:r>
          </a:p>
        </p:txBody>
      </p:sp>
      <p:sp>
        <p:nvSpPr>
          <p:cNvPr id="67654" name="Text Box 70"/>
          <p:cNvSpPr txBox="1">
            <a:spLocks noChangeArrowheads="1"/>
          </p:cNvSpPr>
          <p:nvPr/>
        </p:nvSpPr>
        <p:spPr bwMode="auto">
          <a:xfrm>
            <a:off x="2389188" y="5181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Đồng bằng</a:t>
            </a:r>
          </a:p>
        </p:txBody>
      </p:sp>
      <p:sp>
        <p:nvSpPr>
          <p:cNvPr id="67656" name="Text Box 72"/>
          <p:cNvSpPr txBox="1">
            <a:spLocks noChangeArrowheads="1"/>
          </p:cNvSpPr>
          <p:nvPr/>
        </p:nvSpPr>
        <p:spPr bwMode="auto">
          <a:xfrm>
            <a:off x="4495800" y="2971800"/>
            <a:ext cx="449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Có màu đỏ hoặc đỏ vàng, nghèo mùn.</a:t>
            </a:r>
          </a:p>
        </p:txBody>
      </p:sp>
      <p:sp>
        <p:nvSpPr>
          <p:cNvPr id="67657" name="Text Box 73"/>
          <p:cNvSpPr txBox="1">
            <a:spLocks noChangeArrowheads="1"/>
          </p:cNvSpPr>
          <p:nvPr/>
        </p:nvSpPr>
        <p:spPr bwMode="auto">
          <a:xfrm>
            <a:off x="4419600" y="3962400"/>
            <a:ext cx="449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Đất đỏ ba-dan tơi xốp, phì nhiêu.</a:t>
            </a:r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4495800" y="50292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Do sông ngòi bồi đắp nên rất màu mỡ.</a:t>
            </a:r>
          </a:p>
        </p:txBody>
      </p:sp>
      <p:sp>
        <p:nvSpPr>
          <p:cNvPr id="5147" name="Text Box 93"/>
          <p:cNvSpPr txBox="1">
            <a:spLocks noChangeArrowheads="1"/>
          </p:cNvSpPr>
          <p:nvPr/>
        </p:nvSpPr>
        <p:spPr bwMode="auto">
          <a:xfrm>
            <a:off x="0" y="1676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1. Các loại đất chính ở nước ta.</a:t>
            </a:r>
          </a:p>
        </p:txBody>
      </p:sp>
      <p:sp>
        <p:nvSpPr>
          <p:cNvPr id="5148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1" grpId="0"/>
      <p:bldP spid="67652" grpId="0"/>
      <p:bldP spid="67653" grpId="0"/>
      <p:bldP spid="67654" grpId="0"/>
      <p:bldP spid="67656" grpId="0"/>
      <p:bldP spid="67657" grpId="0"/>
      <p:bldP spid="67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2005703373215547440_rs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689350"/>
            <a:ext cx="7010400" cy="312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6" descr="A03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DAT RUNG VA PHU S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2924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43200" y="2286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1: Đất phe-ra-lít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4343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2: Đất phù sa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76200"/>
            <a:ext cx="632142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3200400"/>
            <a:ext cx="2514600" cy="1752600"/>
            <a:chOff x="5943600" y="3200400"/>
            <a:chExt cx="2514600" cy="1752600"/>
          </a:xfrm>
        </p:grpSpPr>
        <p:sp>
          <p:nvSpPr>
            <p:cNvPr id="3" name="Rectangle 2"/>
            <p:cNvSpPr/>
            <p:nvPr/>
          </p:nvSpPr>
          <p:spPr>
            <a:xfrm>
              <a:off x="5943600" y="3200400"/>
              <a:ext cx="25146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/>
                </a:rPr>
                <a:t>Chú</a:t>
              </a:r>
              <a:r>
                <a:rPr lang="en-US" sz="2400" b="1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/>
                </a:rPr>
                <a:t>giải</a:t>
              </a:r>
              <a:endParaRPr lang="en-US" sz="2400" b="1" dirty="0">
                <a:solidFill>
                  <a:schemeClr val="tx1"/>
                </a:solidFill>
                <a:latin typeface="Times New Roman"/>
              </a:endParaRPr>
            </a:p>
            <a:p>
              <a:pPr>
                <a:defRPr/>
              </a:pPr>
              <a:endParaRPr lang="en-US" sz="2400" b="1" dirty="0">
                <a:solidFill>
                  <a:schemeClr val="tx1"/>
                </a:solidFill>
                <a:latin typeface="Times New Roman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Times New Roman"/>
                </a:rPr>
                <a:t>        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/>
                </a:rPr>
                <a:t>Đất</a:t>
              </a:r>
              <a:r>
                <a:rPr lang="en-US" sz="2000" b="1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/>
                </a:rPr>
                <a:t>phù</a:t>
              </a:r>
              <a:r>
                <a:rPr lang="en-US" sz="2000" b="1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/>
                </a:rPr>
                <a:t>sa</a:t>
              </a:r>
              <a:endParaRPr lang="en-US" sz="2000" b="1" dirty="0">
                <a:solidFill>
                  <a:schemeClr val="tx1"/>
                </a:solidFill>
                <a:latin typeface="Times New Roman"/>
              </a:endParaRPr>
            </a:p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  <a:latin typeface="Times New Roman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Times New Roman"/>
                </a:rPr>
                <a:t>      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/>
                </a:rPr>
                <a:t>Đất</a:t>
              </a:r>
              <a:r>
                <a:rPr lang="en-US" sz="2000" b="1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/>
                </a:rPr>
                <a:t>feralit</a:t>
              </a:r>
              <a:endParaRPr lang="en-US" sz="2000" b="1" dirty="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51550" y="4572000"/>
              <a:ext cx="685800" cy="304800"/>
            </a:xfrm>
            <a:prstGeom prst="rect">
              <a:avLst/>
            </a:prstGeom>
            <a:solidFill>
              <a:srgbClr val="F9F3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51550" y="3962400"/>
              <a:ext cx="685800" cy="304800"/>
            </a:xfrm>
            <a:prstGeom prst="rect">
              <a:avLst/>
            </a:prstGeom>
            <a:solidFill>
              <a:srgbClr val="A8FF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bg1"/>
                  </a:solidFill>
                </a:ln>
                <a:latin typeface="Times New Roman"/>
              </a:endParaRPr>
            </a:p>
          </p:txBody>
        </p:sp>
      </p:grp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00800" y="2286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Đất có phải là nguồn tài nguyên vô hạn hay không?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248400" y="2895600"/>
            <a:ext cx="2895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Nếu chỉ sử dụng mà không cải tạo, và bảo vệ đất thì sẽ gây cho đất các tác hại gì?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itchFamily="18" charset="0"/>
            </a:endParaRP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3714750"/>
          </a:xfrm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54438"/>
            <a:ext cx="91059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39688"/>
            <a:ext cx="4478337" cy="38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" y="577850"/>
            <a:ext cx="281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*Bón phân hữu cơ</a:t>
            </a:r>
          </a:p>
        </p:txBody>
      </p:sp>
      <p:pic>
        <p:nvPicPr>
          <p:cNvPr id="11" name="Picture 8" descr="Ruong Bac Than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667000" cy="2895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10620081509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810000" cy="224631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7913"/>
            <a:ext cx="2971800" cy="2895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581400" y="609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*Trồng rừng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943600" y="609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*Làm ruộng bậc thang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43000" y="640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Đắp </a:t>
            </a:r>
            <a:r>
              <a:rPr lang="vi-VN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038600" y="5105400"/>
            <a:ext cx="510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Chống ô nhiễm 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 do chất 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ộc hoá học: hạn chế phun thuốc trừ sâu, bón phân hoá học, nước thải công nghiệp chứa chất 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ộc hại, ...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114800" y="4191000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Thau chua, rửa mặn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các vùng </a:t>
            </a:r>
            <a:r>
              <a:rPr lang="vi-VN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 bị nhiễm  phèn, nhiễm mặn.</a:t>
            </a:r>
          </a:p>
        </p:txBody>
      </p:sp>
      <p:pic>
        <p:nvPicPr>
          <p:cNvPr id="19" name="Picture 20" descr="trong r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3048000" cy="2895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* Các biện pháp bảo vệ và cải tạo đất: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7"/>
          <p:cNvSpPr txBox="1">
            <a:spLocks noChangeArrowheads="1"/>
          </p:cNvSpPr>
          <p:nvPr/>
        </p:nvSpPr>
        <p:spPr bwMode="auto">
          <a:xfrm>
            <a:off x="228600" y="3027363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209800"/>
            <a:ext cx="9183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- Chỉ vùng phân bố rừng rậm nhiệt đới và rừng ngập mặn trên lược đồ.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2004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- Loại rừng nào chiếm diện tích lớn hơn cả?</a:t>
            </a:r>
            <a:endParaRPr lang="vi-VN" altLang="vi-V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7338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- Cho biết sự phân bố của các loại rừng đó.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0" y="1676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Rừng ở nước ta.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9040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GB" alt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ĐẤT VÀ RỪNG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7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"/>
          <a:stretch>
            <a:fillRect/>
          </a:stretch>
        </p:blipFill>
        <p:spPr bwMode="auto">
          <a:xfrm>
            <a:off x="125413" y="44450"/>
            <a:ext cx="4953000" cy="6472238"/>
          </a:xfrm>
          <a:prstGeom prst="rect">
            <a:avLst/>
          </a:prstGeom>
          <a:solidFill>
            <a:srgbClr val="FF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267" name="Picture 3" descr="Ru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76200"/>
            <a:ext cx="3657600" cy="6400800"/>
          </a:xfrm>
          <a:prstGeom prst="rect">
            <a:avLst/>
          </a:prstGeom>
          <a:solidFill>
            <a:srgbClr val="800000"/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228600" y="6472238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000" b="1" i="1">
                <a:solidFill>
                  <a:srgbClr val="0000CC"/>
                </a:solidFill>
                <a:latin typeface="Times New Roman" pitchFamily="18" charset="0"/>
              </a:rPr>
              <a:t>Hình 1. Lược đồ phân bố rừng ở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4084</TotalTime>
  <Words>867</Words>
  <Application>Microsoft Office PowerPoint</Application>
  <PresentationFormat>On-screen Show (4:3)</PresentationFormat>
  <Paragraphs>123</Paragraphs>
  <Slides>29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LÊ VĂN DŨNG</dc:creator>
  <cp:lastModifiedBy>Admin</cp:lastModifiedBy>
  <cp:revision>414</cp:revision>
  <dcterms:created xsi:type="dcterms:W3CDTF">2011-12-11T13:06:57Z</dcterms:created>
  <dcterms:modified xsi:type="dcterms:W3CDTF">2023-10-01T13:12:50Z</dcterms:modified>
</cp:coreProperties>
</file>