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6" r:id="rId5"/>
    <p:sldMasterId id="2147483700" r:id="rId6"/>
    <p:sldMasterId id="2147483712" r:id="rId7"/>
  </p:sldMasterIdLst>
  <p:notesMasterIdLst>
    <p:notesMasterId r:id="rId9"/>
  </p:notesMasterIdLst>
  <p:sldIdLst>
    <p:sldId id="474" r:id="rId8"/>
    <p:sldId id="258" r:id="rId10"/>
    <p:sldId id="260" r:id="rId11"/>
    <p:sldId id="546" r:id="rId12"/>
    <p:sldId id="262" r:id="rId13"/>
    <p:sldId id="545" r:id="rId14"/>
    <p:sldId id="265" r:id="rId15"/>
    <p:sldId id="497" r:id="rId16"/>
    <p:sldId id="549" r:id="rId17"/>
    <p:sldId id="547" r:id="rId18"/>
    <p:sldId id="548" r:id="rId19"/>
    <p:sldId id="501" r:id="rId20"/>
    <p:sldId id="259" r:id="rId21"/>
    <p:sldId id="502" r:id="rId22"/>
    <p:sldId id="503" r:id="rId23"/>
    <p:sldId id="504" r:id="rId24"/>
    <p:sldId id="505" r:id="rId25"/>
    <p:sldId id="506" r:id="rId26"/>
    <p:sldId id="507" r:id="rId27"/>
    <p:sldId id="508" r:id="rId28"/>
    <p:sldId id="50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AE30B-AB0E-4B71-8D25-CC972DABDAF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AEC3D-87E3-4F4A-90AF-C1365B2A2E7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44ECD0-D379-44A2-9EDB-F6028B8A48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750820" y="630938"/>
            <a:ext cx="6973824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9"/>
            <a:ext cx="10318419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6" y="5979198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3" cy="34846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62B4C6">
                    <a:lumMod val="50000"/>
                  </a:srgbClr>
                </a:solidFill>
              </a:rPr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9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62B4C6">
                    <a:lumMod val="50000"/>
                  </a:srgbClr>
                </a:solidFill>
              </a:rPr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5882" y="382387"/>
            <a:ext cx="2362573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382387"/>
            <a:ext cx="7746023" cy="56004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2" y="0"/>
            <a:ext cx="281463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1" y="1073889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1" y="5159783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7" y="6375679"/>
            <a:ext cx="1493947" cy="34846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F3F3F2"/>
                </a:solidFill>
              </a:rPr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5" y="6375679"/>
            <a:ext cx="1487567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F3F3F2"/>
                </a:solidFill>
              </a:rPr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16" name="Freeform 11"/>
          <p:cNvSpPr/>
          <p:nvPr/>
        </p:nvSpPr>
        <p:spPr bwMode="auto">
          <a:xfrm>
            <a:off x="874383" y="0"/>
            <a:ext cx="164623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2" y="0"/>
            <a:ext cx="281463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2" y="381002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776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5776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5" y="457202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8"/>
            <a:ext cx="6158419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7"/>
            <a:ext cx="3092115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2" y="6375679"/>
            <a:ext cx="1233355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5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6" y="2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1"/>
            <a:ext cx="3092117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7"/>
            <a:ext cx="3092117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74871" y="6375679"/>
            <a:ext cx="1263280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4" Type="http://schemas.openxmlformats.org/officeDocument/2006/relationships/theme" Target="../theme/theme4.xml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1" Type="http://schemas.openxmlformats.org/officeDocument/2006/relationships/theme" Target="../theme/theme6.xml"/><Relationship Id="rId20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7" y="382386"/>
            <a:ext cx="1017832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7" y="2286003"/>
            <a:ext cx="1017832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2" y="0"/>
            <a:ext cx="905453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8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6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14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524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13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7432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52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962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572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181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7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5.xml"/><Relationship Id="rId1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5.xml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5.xml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5.xml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7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5.xml"/><Relationship Id="rId1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GIF"/><Relationship Id="rId8" Type="http://schemas.openxmlformats.org/officeDocument/2006/relationships/image" Target="../media/image19.GIF"/><Relationship Id="rId7" Type="http://schemas.openxmlformats.org/officeDocument/2006/relationships/image" Target="../media/image18.GIF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3" Type="http://schemas.openxmlformats.org/officeDocument/2006/relationships/notesSlide" Target="../notesSlides/notesSlide2.xml"/><Relationship Id="rId22" Type="http://schemas.openxmlformats.org/officeDocument/2006/relationships/slideLayout" Target="../slideLayouts/slideLayout26.xml"/><Relationship Id="rId21" Type="http://schemas.openxmlformats.org/officeDocument/2006/relationships/audio" Target="../media/audio1.wav"/><Relationship Id="rId20" Type="http://schemas.openxmlformats.org/officeDocument/2006/relationships/image" Target="../media/image27.png"/><Relationship Id="rId2" Type="http://schemas.openxmlformats.org/officeDocument/2006/relationships/image" Target="../media/image13.png"/><Relationship Id="rId19" Type="http://schemas.openxmlformats.org/officeDocument/2006/relationships/slide" Target="slide6.xml"/><Relationship Id="rId18" Type="http://schemas.openxmlformats.org/officeDocument/2006/relationships/image" Target="../media/image26.png"/><Relationship Id="rId17" Type="http://schemas.openxmlformats.org/officeDocument/2006/relationships/image" Target="../media/image25.png"/><Relationship Id="rId16" Type="http://schemas.openxmlformats.org/officeDocument/2006/relationships/slide" Target="slide4.xml"/><Relationship Id="rId15" Type="http://schemas.openxmlformats.org/officeDocument/2006/relationships/image" Target="../media/image24.png"/><Relationship Id="rId14" Type="http://schemas.openxmlformats.org/officeDocument/2006/relationships/slide" Target="slide3.xml"/><Relationship Id="rId13" Type="http://schemas.openxmlformats.org/officeDocument/2006/relationships/image" Target="../media/image23.png"/><Relationship Id="rId12" Type="http://schemas.openxmlformats.org/officeDocument/2006/relationships/image" Target="../media/image22.png"/><Relationship Id="rId11" Type="http://schemas.openxmlformats.org/officeDocument/2006/relationships/slide" Target="slide5.xml"/><Relationship Id="rId10" Type="http://schemas.openxmlformats.org/officeDocument/2006/relationships/image" Target="../media/image21.GIF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image" Target="../media/image42.png"/><Relationship Id="rId1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5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" Target="slide2.xml"/><Relationship Id="rId1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" Target="slide2.xml"/><Relationship Id="rId1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" Target="slide2.xml"/><Relationship Id="rId1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" Target="slide2.xml"/><Relationship Id="rId1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7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7.xml"/><Relationship Id="rId1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1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51136" y="3006461"/>
            <a:ext cx="3931285" cy="1082675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202" y="2928290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771" y="170121"/>
            <a:ext cx="943107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altLang="en-US" sz="3200" b="1" dirty="0" err="1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7987" y="991929"/>
            <a:ext cx="6296025" cy="569595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241851" y="2200940"/>
            <a:ext cx="978196" cy="18713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070651" y="2200940"/>
            <a:ext cx="404037" cy="122806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550195" y="3327991"/>
            <a:ext cx="1690577" cy="97819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433237" y="3189767"/>
            <a:ext cx="662763" cy="182880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444409" y="3189767"/>
            <a:ext cx="574158" cy="57415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2771" y="170121"/>
            <a:ext cx="943107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vi-VN" alt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altLang="en-US" sz="3600" b="1" dirty="0" err="1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219" y="1165594"/>
            <a:ext cx="668655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549" y="4354254"/>
            <a:ext cx="6143625" cy="233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 + 4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3831421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1"/>
          <p:cNvSpPr/>
          <p:nvPr/>
        </p:nvSpPr>
        <p:spPr>
          <a:xfrm>
            <a:off x="1027430" y="548433"/>
            <a:ext cx="8307956" cy="7531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Nghe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(2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1"/>
          <p:cNvSpPr txBox="1"/>
          <p:nvPr/>
        </p:nvSpPr>
        <p:spPr>
          <a:xfrm>
            <a:off x="5503965" y="2105956"/>
            <a:ext cx="5022268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  <a:endParaRPr lang="vi-V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  <a:endParaRPr lang="vi-V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  <a:endParaRPr lang="vi-V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975" y="95885"/>
            <a:ext cx="3166745" cy="6273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oán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từ</a:t>
            </a:r>
            <a:endParaRPr lang="en-US" sz="24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1637" y="1076325"/>
            <a:ext cx="8848725" cy="470535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5135527" y="419986"/>
            <a:ext cx="2604977" cy="72545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trống</a:t>
            </a:r>
            <a:endParaRPr lang="en-US" sz="28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4933508" y="1844306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chổi</a:t>
            </a:r>
            <a:endParaRPr lang="en-US" sz="28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5034517" y="3112460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bảng</a:t>
            </a:r>
            <a:endParaRPr lang="en-US" sz="28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4692501" y="4271409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bàn</a:t>
            </a:r>
            <a:endParaRPr lang="en-US" sz="28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7920" y="356870"/>
            <a:ext cx="7142480" cy="6273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5.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hình</a:t>
            </a:r>
            <a:endParaRPr lang="en-US" sz="32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7685" y="1385887"/>
            <a:ext cx="9824482" cy="484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94884" y="3429000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kéo</a:t>
            </a:r>
            <a:endParaRPr lang="en-US" sz="32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59325" y="3577856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khăn</a:t>
            </a:r>
            <a:r>
              <a:rPr lang="en-US" sz="3200" b="1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mặt</a:t>
            </a:r>
            <a:endParaRPr lang="en-US" sz="32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25022" y="3577856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ồng</a:t>
            </a:r>
            <a:r>
              <a:rPr lang="en-US" sz="3200" b="1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hồ</a:t>
            </a:r>
            <a:endParaRPr lang="en-US" sz="32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0831" y="5785773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thìa</a:t>
            </a:r>
            <a:endParaRPr lang="en-US" sz="32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49824" y="5917018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lang="en-US" sz="3200" b="1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màu</a:t>
            </a:r>
            <a:endParaRPr lang="en-US" sz="32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25021" y="5796404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đĩa</a:t>
            </a:r>
            <a:endParaRPr lang="en-US" sz="32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7485" y="473710"/>
            <a:ext cx="8737600" cy="20726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15609" y="3072809"/>
            <a:ext cx="5869172" cy="12652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lau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495" y="379730"/>
            <a:ext cx="9899650" cy="492569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848654" y="2480059"/>
            <a:ext cx="2063750" cy="12839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030501" y="2491489"/>
            <a:ext cx="1986280" cy="13684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003267" y="2537475"/>
            <a:ext cx="2586990" cy="15347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378862" y="2798135"/>
            <a:ext cx="2190115" cy="965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5 + 6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48590"/>
            <a:ext cx="9610090" cy="720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8.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vi-VN" alt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5820" y="1245870"/>
            <a:ext cx="901827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Nhờ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nhặt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bút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rơi</a:t>
            </a:r>
            <a:endParaRPr lang="en-US" sz="36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Khen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đẹp</a:t>
            </a:r>
            <a:endParaRPr lang="en-US" sz="36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ủi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ốm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nghỉ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47817" y="947451"/>
            <a:ext cx="6619737" cy="4659133"/>
          </a:xfrm>
          <a:prstGeom prst="rect">
            <a:avLst/>
          </a:prstGeom>
        </p:spPr>
      </p:pic>
      <p:pic>
        <p:nvPicPr>
          <p:cNvPr id="20" name="1a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19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35" y="462915"/>
            <a:ext cx="9735820" cy="494665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981464" y="2571366"/>
            <a:ext cx="1546225" cy="18408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083699" y="3570679"/>
            <a:ext cx="1305560" cy="22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163074" y="2457982"/>
            <a:ext cx="1180465" cy="22472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3460" y="148590"/>
            <a:ext cx="8862060" cy="7200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10.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vuông</a:t>
            </a:r>
            <a:r>
              <a:rPr lang="vi-VN" altLang="en-US" sz="28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</a:t>
            </a:r>
            <a:endParaRPr lang="vi-VN" altLang="en-US" sz="2800" b="1" dirty="0" err="1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620" y="1295400"/>
            <a:ext cx="8343900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295" y="3276600"/>
            <a:ext cx="8658225" cy="2133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06890" y="2434590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55005" y="2893695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26205" y="3459480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515475" y="3905251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731456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735203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Khi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1626" y="1416468"/>
            <a:ext cx="89573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315" y="3300730"/>
            <a:ext cx="55454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vi-VN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thơ</a:t>
            </a:r>
            <a:endParaRPr kumimoji="0" lang="vi-VN" altLang="en-US" sz="4000" b="1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315" y="1354455"/>
            <a:ext cx="929386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màu ngoài, ruột trắng tinh,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 chữ xinh xinh sẽ hiện lên dòng. 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- Là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45434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6033770" cy="2799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5590" y="4570095"/>
            <a:ext cx="54343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/>
          <p:nvPr/>
        </p:nvSpPr>
        <p:spPr>
          <a:xfrm>
            <a:off x="1219201" y="2158784"/>
            <a:ext cx="10398133" cy="1621765"/>
          </a:xfrm>
          <a:prstGeom prst="rect">
            <a:avLst/>
          </a:prstGeom>
        </p:spPr>
        <p:txBody>
          <a:bodyPr spcFirstLastPara="1" vert="horz" lIns="121920" tIns="60960" rIns="121920" bIns="60960" numCol="1" rtlCol="0" anchor="t">
            <a:prstTxWarp prst="textArchUp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1" i="0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defRPr/>
            </a:pP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en-US" sz="6665" b="1" i="0" u="none" strike="noStrike" kern="1200" cap="none" spc="0" normalizeH="0" baseline="0" noProof="0" dirty="0">
              <a:ln w="22225">
                <a:solidFill>
                  <a:srgbClr val="1B376E"/>
                </a:solidFill>
                <a:prstDash val="solid"/>
              </a:ln>
              <a:solidFill>
                <a:srgbClr val="1B376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1886986" y="910337"/>
            <a:ext cx="9062559" cy="1819865"/>
          </a:xfrm>
          <a:prstGeom prst="rect">
            <a:avLst/>
          </a:prstGeom>
        </p:spPr>
        <p:txBody>
          <a:bodyPr spcFirstLastPara="1" vert="horz" lIns="91440" tIns="45720" rIns="91440" bIns="45720" numCol="1" rtlCol="0" anchor="t">
            <a:prstTxWarp prst="textArchUp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defRPr/>
            </a:pPr>
            <a:endParaRPr kumimoji="0" lang="en-US" sz="2800" b="1" i="0" u="none" strike="noStrike" kern="1200" cap="all" spc="400" normalizeH="0" baseline="0" noProof="0" dirty="0">
              <a:ln>
                <a:noFill/>
              </a:ln>
              <a:solidFill>
                <a:srgbClr val="0B08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1+2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9187" y="529771"/>
            <a:ext cx="677684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ai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0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- 10 - 202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  <a:endParaRPr kumimoji="0" lang="vi-VN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0555" y="1823387"/>
            <a:ext cx="80317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Ôn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(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 + 2)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2570" y="1122680"/>
            <a:ext cx="32619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Việt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1172</Words>
  <Application>WPS Presentation</Application>
  <PresentationFormat>Widescreen</PresentationFormat>
  <Paragraphs>97</Paragraphs>
  <Slides>21</Slides>
  <Notes>12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21</vt:i4>
      </vt:variant>
    </vt:vector>
  </HeadingPairs>
  <TitlesOfParts>
    <vt:vector size="42" baseType="lpstr">
      <vt:lpstr>Arial</vt:lpstr>
      <vt:lpstr>SimSun</vt:lpstr>
      <vt:lpstr>Wingdings</vt:lpstr>
      <vt:lpstr>Gill Sans MT</vt:lpstr>
      <vt:lpstr>Calibri</vt:lpstr>
      <vt:lpstr>Calibri</vt:lpstr>
      <vt:lpstr>Microsoft YaHei</vt:lpstr>
      <vt:lpstr>Arial-Rounded</vt:lpstr>
      <vt:lpstr>Times New Roman</vt:lpstr>
      <vt:lpstr>Segoe Print</vt:lpstr>
      <vt:lpstr>Arial Rounded MT Bold</vt:lpstr>
      <vt:lpstr>Arial Unicode MS</vt:lpstr>
      <vt:lpstr>Impact</vt:lpstr>
      <vt:lpstr>Calibri Light</vt:lpstr>
      <vt:lpstr>等线</vt:lpstr>
      <vt:lpstr>Badge</vt:lpstr>
      <vt:lpstr>3_Office Theme</vt:lpstr>
      <vt:lpstr>Office Theme</vt:lpstr>
      <vt:lpstr>4_Office Theme</vt:lpstr>
      <vt:lpstr>1_Default Design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computer</cp:lastModifiedBy>
  <cp:revision>24</cp:revision>
  <dcterms:created xsi:type="dcterms:W3CDTF">2021-05-24T13:36:00Z</dcterms:created>
  <dcterms:modified xsi:type="dcterms:W3CDTF">2023-10-28T14:43:54Z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8AA5177DC0D34D408D2C14CC6DF53A5F_12</vt:lpwstr>
  </property>
  <property fmtid="{D5CDD505-2E9C-101B-9397-08002B2CF9AE}" pid="3" name="KSOProductBuildVer">
    <vt:lpwstr>2057-12.2.0.13266</vt:lpwstr>
  </property>
</Properties>
</file>