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6" r:id="rId4"/>
    <p:sldId id="273" r:id="rId5"/>
    <p:sldId id="264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D8355-F19F-43E5-B967-A626F10DE1CD}" v="517" dt="2022-07-22T22:52:45.151"/>
    <p1510:client id="{337E6CF5-5D2E-4C4C-A71A-514267A7BBAE}" v="635" dt="2022-07-23T01:49:36.170"/>
    <p1510:client id="{4A9F8DB6-5744-4E26-A2C1-77B7F529B0E0}" v="144" dt="2022-07-23T10:46:11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60B559AE-8D39-47A0-8230-25944A23E35A}"/>
    <pc:docChg chg="modSld">
      <pc:chgData name="Trang Ha" userId="270efafb50020bd6" providerId="LiveId" clId="{60B559AE-8D39-47A0-8230-25944A23E35A}" dt="2022-07-23T10:51:39.570" v="0" actId="207"/>
      <pc:docMkLst>
        <pc:docMk/>
      </pc:docMkLst>
      <pc:sldChg chg="modSp mod">
        <pc:chgData name="Trang Ha" userId="270efafb50020bd6" providerId="LiveId" clId="{60B559AE-8D39-47A0-8230-25944A23E35A}" dt="2022-07-23T10:51:39.570" v="0" actId="207"/>
        <pc:sldMkLst>
          <pc:docMk/>
          <pc:sldMk cId="1930356161" sldId="266"/>
        </pc:sldMkLst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19" creationId="{688C950F-DC5D-3E39-67B0-D6A398EFBF04}"/>
          </ac:picMkLst>
        </pc:picChg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28" creationId="{4135E321-6FE8-A92B-A362-89D26A6115A6}"/>
          </ac:picMkLst>
        </pc:picChg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29" creationId="{5A7A3D5A-D203-55C1-93C7-D0945BCBFC7D}"/>
          </ac:picMkLst>
        </pc:picChg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6:24.739" v="1154" actId="1035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10:43:53.454" v="1132" actId="20577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10:43:53.454" v="113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46:01.917" v="1143" actId="1076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46:01.917" v="1143" actId="1076"/>
          <ac:spMkLst>
            <pc:docMk/>
            <pc:sldMk cId="2720404043" sldId="259"/>
            <ac:spMk id="15" creationId="{6B400932-9C2E-A9A9-2DD7-91B69306C1C6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del">
          <ac:chgData name="Trang Ha" userId="270efafb50020bd6" providerId="LiveId" clId="{4A9F8DB6-5744-4E26-A2C1-77B7F529B0E0}" dt="2022-07-23T10:45:58.304" v="1141" actId="478"/>
          <ac:spMkLst>
            <pc:docMk/>
            <pc:sldMk cId="2720404043" sldId="259"/>
            <ac:spMk id="23" creationId="{45787B8C-7823-6E07-A856-80DD5045A972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10:44:46.617" v="1134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add mod">
          <ac:chgData name="Trang Ha" userId="270efafb50020bd6" providerId="LiveId" clId="{4A9F8DB6-5744-4E26-A2C1-77B7F529B0E0}" dt="2022-07-23T10:44:46.617" v="1134"/>
          <ac:spMkLst>
            <pc:docMk/>
            <pc:sldMk cId="1930356161" sldId="266"/>
            <ac:spMk id="15" creationId="{44B7683E-B8C3-90F8-E444-961B6DD17A29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10:44:46.080" v="1133" actId="478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10:45:51.535" v="1140" actId="1037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10:45:51.535" v="1140" actId="1037"/>
          <ac:spMkLst>
            <pc:docMk/>
            <pc:sldMk cId="3850388074" sldId="271"/>
            <ac:spMk id="19" creationId="{E4953007-9F3D-142F-A147-3795F20CE8DA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spChg chg="del">
          <ac:chgData name="Trang Ha" userId="270efafb50020bd6" providerId="LiveId" clId="{4A9F8DB6-5744-4E26-A2C1-77B7F529B0E0}" dt="2022-07-23T10:44:55.039" v="1135" actId="478"/>
          <ac:spMkLst>
            <pc:docMk/>
            <pc:sldMk cId="3850388074" sldId="271"/>
            <ac:spMk id="42" creationId="{290AB2AC-C57E-ACB4-969B-888B593EA5EC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6:24.739" v="1154" actId="1035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4A9F8DB6-5744-4E26-A2C1-77B7F529B0E0}" dt="2022-07-23T10:46:11.259" v="1147" actId="1037"/>
          <ac:spMkLst>
            <pc:docMk/>
            <pc:sldMk cId="1910504020" sldId="272"/>
            <ac:spMk id="13" creationId="{52A4B438-7552-FD22-255A-FDF6B3E1B39E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spChg chg="del">
          <ac:chgData name="Trang Ha" userId="270efafb50020bd6" providerId="LiveId" clId="{4A9F8DB6-5744-4E26-A2C1-77B7F529B0E0}" dt="2022-07-23T10:46:06.048" v="1144" actId="478"/>
          <ac:spMkLst>
            <pc:docMk/>
            <pc:sldMk cId="1910504020" sldId="272"/>
            <ac:spMk id="23" creationId="{45787B8C-7823-6E07-A856-80DD5045A972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46:24.739" v="1154" actId="1035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19" y="4343401"/>
            <a:ext cx="14706600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THỰC HÀNH VẼ GÓC VUÔNG, VẼ ĐƯỜNG TRÒN, HÌNH VUÔNG, HÌNH CHỮ NHẬT VÀ VẼ TRANG TRÍ.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7" y="669844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69813"/>
            <a:ext cx="122682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20: THỰC HÀNH VẼ GÓC VUÔNG, VẼ ĐƯỜNG TRÒN, HÌNH VUÔNG, HÌNH CHỮ NHẬT VÀ VẼ TRANG TRÍ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C069E1E-1E05-CFBF-0089-FC421BCD6C49}"/>
              </a:ext>
            </a:extLst>
          </p:cNvPr>
          <p:cNvSpPr/>
          <p:nvPr/>
        </p:nvSpPr>
        <p:spPr>
          <a:xfrm>
            <a:off x="1591246" y="270646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F06909-844F-83C1-D2BA-0E62AF7B2ED9}"/>
              </a:ext>
            </a:extLst>
          </p:cNvPr>
          <p:cNvSpPr txBox="1"/>
          <p:nvPr/>
        </p:nvSpPr>
        <p:spPr>
          <a:xfrm>
            <a:off x="1778336" y="269435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8E4D0B-7682-5AAE-63C6-62B858E6146B}"/>
              </a:ext>
            </a:extLst>
          </p:cNvPr>
          <p:cNvSpPr txBox="1"/>
          <p:nvPr/>
        </p:nvSpPr>
        <p:spPr>
          <a:xfrm>
            <a:off x="2575719" y="5562600"/>
            <a:ext cx="51571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Vẽ đường tròn tâm 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5BE445-42E4-D8E5-CE40-F09A8654B138}"/>
              </a:ext>
            </a:extLst>
          </p:cNvPr>
          <p:cNvSpPr txBox="1"/>
          <p:nvPr/>
        </p:nvSpPr>
        <p:spPr>
          <a:xfrm>
            <a:off x="2471032" y="2667000"/>
            <a:ext cx="82012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Vẽ góc vuông đỉnh A; cạnh AB, AC.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E7CDCC0-01FE-C88E-6AFF-C21F9E50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74" y="5943323"/>
            <a:ext cx="3798137" cy="32006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9F1C90-2A9B-C0C1-448D-38EF6F8BD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861" y="2533085"/>
            <a:ext cx="4602879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9B6E07-EC5C-161E-30AE-8DF7F5AE826F}"/>
              </a:ext>
            </a:extLst>
          </p:cNvPr>
          <p:cNvSpPr txBox="1"/>
          <p:nvPr/>
        </p:nvSpPr>
        <p:spPr>
          <a:xfrm>
            <a:off x="1457379" y="2174590"/>
            <a:ext cx="1285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làm ê ke giấy: gấp tờ giấy làm đôi, rồi lại gấp làm đôi tiếp.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A92E567-3177-C5A3-4FCF-22001D753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9085" t="46429" r="1524"/>
          <a:stretch/>
        </p:blipFill>
        <p:spPr>
          <a:xfrm>
            <a:off x="11186319" y="4724400"/>
            <a:ext cx="4572000" cy="3657600"/>
          </a:xfrm>
          <a:custGeom>
            <a:avLst/>
            <a:gdLst>
              <a:gd name="connsiteX0" fmla="*/ 207077 w 3200400"/>
              <a:gd name="connsiteY0" fmla="*/ 0 h 2286000"/>
              <a:gd name="connsiteX1" fmla="*/ 0 w 3200400"/>
              <a:gd name="connsiteY1" fmla="*/ 141136 h 2286000"/>
              <a:gd name="connsiteX2" fmla="*/ 0 w 3200400"/>
              <a:gd name="connsiteY2" fmla="*/ 0 h 2286000"/>
              <a:gd name="connsiteX3" fmla="*/ 3200400 w 3200400"/>
              <a:gd name="connsiteY3" fmla="*/ 2286000 h 2286000"/>
              <a:gd name="connsiteX4" fmla="*/ 0 w 3200400"/>
              <a:gd name="connsiteY4" fmla="*/ 2286000 h 2286000"/>
              <a:gd name="connsiteX5" fmla="*/ 0 w 3200400"/>
              <a:gd name="connsiteY5" fmla="*/ 875434 h 2286000"/>
              <a:gd name="connsiteX6" fmla="*/ 1284450 w 3200400"/>
              <a:gd name="connsiteY6" fmla="*/ 0 h 2286000"/>
              <a:gd name="connsiteX7" fmla="*/ 3200400 w 3200400"/>
              <a:gd name="connsiteY7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0400" h="2286000">
                <a:moveTo>
                  <a:pt x="207077" y="0"/>
                </a:moveTo>
                <a:lnTo>
                  <a:pt x="0" y="141136"/>
                </a:lnTo>
                <a:lnTo>
                  <a:pt x="0" y="0"/>
                </a:lnTo>
                <a:close/>
                <a:moveTo>
                  <a:pt x="3200400" y="2286000"/>
                </a:moveTo>
                <a:lnTo>
                  <a:pt x="0" y="2286000"/>
                </a:lnTo>
                <a:lnTo>
                  <a:pt x="0" y="875434"/>
                </a:lnTo>
                <a:lnTo>
                  <a:pt x="1284450" y="0"/>
                </a:lnTo>
                <a:lnTo>
                  <a:pt x="3200400" y="0"/>
                </a:lnTo>
                <a:close/>
              </a:path>
            </a:pathLst>
          </a:cu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D997E1D4-98E3-95F0-C5B3-5B87FDE6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19" y="1069813"/>
            <a:ext cx="122682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20: THỰC HÀNH VẼ GÓC VUÔNG, VẼ ĐƯỜNG TRÒN, HÌNH VUÔNG, HÌNH CHỮ NHẬT VÀ VẼ TRANG TRÍ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4E1A905-8D15-A092-BD44-E98A6F99CED3}"/>
              </a:ext>
            </a:extLst>
          </p:cNvPr>
          <p:cNvSpPr/>
          <p:nvPr/>
        </p:nvSpPr>
        <p:spPr>
          <a:xfrm>
            <a:off x="781533" y="224926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44CBC36-3FAB-CC45-FBDB-A3D4DB40A097}"/>
              </a:ext>
            </a:extLst>
          </p:cNvPr>
          <p:cNvSpPr txBox="1"/>
          <p:nvPr/>
        </p:nvSpPr>
        <p:spPr>
          <a:xfrm>
            <a:off x="968623" y="223715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B0FB63-DECC-91BA-9F9B-3A75E4FE7A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22" t="10692" r="28840" b="74673"/>
          <a:stretch/>
        </p:blipFill>
        <p:spPr>
          <a:xfrm>
            <a:off x="6291008" y="2922246"/>
            <a:ext cx="7050936" cy="20695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5AC0049-FC68-445D-1513-F135C3F10BD4}"/>
              </a:ext>
            </a:extLst>
          </p:cNvPr>
          <p:cNvSpPr txBox="1"/>
          <p:nvPr/>
        </p:nvSpPr>
        <p:spPr>
          <a:xfrm>
            <a:off x="1508918" y="5179874"/>
            <a:ext cx="8307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Dùng ê ke trong bộ đồ dùng học tập của em, hay kiểm tra lại góc vuông ở ê ke giấy vừa làm.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68CB301-B451-C6D1-F1EA-18B7F172E9C4}"/>
              </a:ext>
            </a:extLst>
          </p:cNvPr>
          <p:cNvSpPr txBox="1"/>
          <p:nvPr/>
        </p:nvSpPr>
        <p:spPr>
          <a:xfrm>
            <a:off x="1697712" y="7334071"/>
            <a:ext cx="811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Dùng ê ke giấy vừa làm, em hãy tìm xem trong hình bên có mấy góc vuông.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C704B9F-E1E7-9372-4296-8BD5699AC2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5000" l="4636" r="98013">
                        <a14:foregroundMark x1="8609" y1="17500" x2="13106" y2="71254"/>
                        <a14:foregroundMark x1="13907" y1="12500" x2="15886" y2="71440"/>
                        <a14:foregroundMark x1="13245" y1="18333" x2="20318" y2="71737"/>
                        <a14:foregroundMark x1="87156" y1="94960" x2="88079" y2="95000"/>
                        <a14:foregroundMark x1="88079" y1="95000" x2="87153" y2="94954"/>
                        <a14:foregroundMark x1="7285" y1="20833" x2="5815" y2="70766"/>
                        <a14:foregroundMark x1="7947" y1="13333" x2="7947" y2="39167"/>
                        <a14:foregroundMark x1="7285" y1="9167" x2="7285" y2="13333"/>
                        <a14:foregroundMark x1="7285" y1="13333" x2="10596" y2="6667"/>
                        <a14:foregroundMark x1="50331" y1="58333" x2="50331" y2="70000"/>
                        <a14:foregroundMark x1="50331" y1="70833" x2="51771" y2="70833"/>
                        <a14:foregroundMark x1="41722" y1="69167" x2="63576" y2="70000"/>
                        <a14:foregroundMark x1="49669" y1="65000" x2="47963" y2="73587"/>
                        <a14:foregroundMark x1="8609" y1="72500" x2="11258" y2="86667"/>
                        <a14:foregroundMark x1="6623" y1="69167" x2="5298" y2="88333"/>
                        <a14:foregroundMark x1="90066" y1="79167" x2="90728" y2="90000"/>
                        <a14:foregroundMark x1="93377" y1="85000" x2="93377" y2="88333"/>
                        <a14:foregroundMark x1="92053" y1="85833" x2="98013" y2="85833"/>
                        <a14:backgroundMark x1="13245" y1="98333" x2="68874" y2="98333"/>
                        <a14:backgroundMark x1="68874" y1="98333" x2="6623" y2="94167"/>
                        <a14:backgroundMark x1="86755" y1="94167" x2="63576" y2="941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>
            <a:off x="12481719" y="3086403"/>
            <a:ext cx="1014103" cy="8392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BAEAB1D-243F-6E70-D8A4-7A4251F338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24" b="97753" l="1429" r="90000">
                        <a14:foregroundMark x1="2857" y1="5618" x2="4286" y2="67416"/>
                        <a14:foregroundMark x1="4286" y1="67416" x2="77143" y2="97753"/>
                        <a14:foregroundMark x1="77143" y1="97753" x2="94286" y2="37079"/>
                        <a14:foregroundMark x1="94286" y1="37079" x2="17143" y2="2247"/>
                        <a14:foregroundMark x1="17143" y1="2247" x2="1429" y2="3371"/>
                        <a14:foregroundMark x1="11429" y1="28090" x2="11429" y2="41573"/>
                        <a14:foregroundMark x1="11429" y1="53933" x2="8571" y2="46067"/>
                        <a14:foregroundMark x1="12857" y1="75281" x2="18571" y2="97753"/>
                        <a14:foregroundMark x1="22857" y1="97753" x2="22857" y2="97753"/>
                        <a14:foregroundMark x1="40000" y1="97753" x2="40000" y2="97753"/>
                        <a14:foregroundMark x1="20000" y1="97753" x2="20000" y2="97753"/>
                        <a14:foregroundMark x1="5714" y1="95506" x2="5714" y2="95506"/>
                      </a14:backgroundRemoval>
                    </a14:imgEffect>
                  </a14:imgLayer>
                </a14:imgProps>
              </a:ext>
            </a:extLst>
          </a:blip>
          <a:srcRect r="15588"/>
          <a:stretch/>
        </p:blipFill>
        <p:spPr>
          <a:xfrm>
            <a:off x="11552040" y="7239000"/>
            <a:ext cx="562816" cy="8477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3D3E867-9D6D-31FC-81EA-822CD7ECE8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24" b="97753" l="1429" r="90000">
                        <a14:foregroundMark x1="2857" y1="5618" x2="4286" y2="67416"/>
                        <a14:foregroundMark x1="4286" y1="67416" x2="77143" y2="97753"/>
                        <a14:foregroundMark x1="77143" y1="97753" x2="94286" y2="37079"/>
                        <a14:foregroundMark x1="94286" y1="37079" x2="17143" y2="2247"/>
                        <a14:foregroundMark x1="17143" y1="2247" x2="1429" y2="3371"/>
                        <a14:foregroundMark x1="11429" y1="28090" x2="11429" y2="41573"/>
                        <a14:foregroundMark x1="11429" y1="53933" x2="8571" y2="46067"/>
                        <a14:foregroundMark x1="12857" y1="75281" x2="18571" y2="97753"/>
                        <a14:foregroundMark x1="22857" y1="97753" x2="22857" y2="97753"/>
                        <a14:foregroundMark x1="40000" y1="97753" x2="40000" y2="97753"/>
                        <a14:foregroundMark x1="20000" y1="97753" x2="20000" y2="97753"/>
                        <a14:foregroundMark x1="5714" y1="95506" x2="5714" y2="95506"/>
                      </a14:backgroundRemoval>
                    </a14:imgEffect>
                  </a14:imgLayer>
                </a14:imgProps>
              </a:ext>
            </a:extLst>
          </a:blip>
          <a:srcRect r="15588"/>
          <a:stretch/>
        </p:blipFill>
        <p:spPr>
          <a:xfrm flipH="1">
            <a:off x="14843919" y="7239000"/>
            <a:ext cx="632994" cy="8477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535E5B0-EC80-C2B2-BB28-71EFCCB7B5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24" b="97753" l="1429" r="90000">
                        <a14:foregroundMark x1="2857" y1="5618" x2="4286" y2="67416"/>
                        <a14:foregroundMark x1="4286" y1="67416" x2="77143" y2="97753"/>
                        <a14:foregroundMark x1="77143" y1="97753" x2="94286" y2="37079"/>
                        <a14:foregroundMark x1="94286" y1="37079" x2="17143" y2="2247"/>
                        <a14:foregroundMark x1="17143" y1="2247" x2="1429" y2="3371"/>
                        <a14:foregroundMark x1="11429" y1="28090" x2="11429" y2="41573"/>
                        <a14:foregroundMark x1="11429" y1="53933" x2="8571" y2="46067"/>
                        <a14:foregroundMark x1="12857" y1="75281" x2="18571" y2="97753"/>
                        <a14:foregroundMark x1="22857" y1="97753" x2="22857" y2="97753"/>
                        <a14:foregroundMark x1="40000" y1="97753" x2="40000" y2="97753"/>
                        <a14:foregroundMark x1="20000" y1="97753" x2="20000" y2="97753"/>
                        <a14:foregroundMark x1="5714" y1="95506" x2="5714" y2="95506"/>
                      </a14:backgroundRemoval>
                    </a14:imgEffect>
                  </a14:imgLayer>
                </a14:imgProps>
              </a:ext>
            </a:extLst>
          </a:blip>
          <a:srcRect r="15588"/>
          <a:stretch/>
        </p:blipFill>
        <p:spPr>
          <a:xfrm rot="10800000">
            <a:off x="14879008" y="4953000"/>
            <a:ext cx="562816" cy="8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9B6E07-EC5C-161E-30AE-8DF7F5AE826F}"/>
              </a:ext>
            </a:extLst>
          </p:cNvPr>
          <p:cNvSpPr txBox="1"/>
          <p:nvPr/>
        </p:nvSpPr>
        <p:spPr>
          <a:xfrm>
            <a:off x="1457379" y="2209800"/>
            <a:ext cx="1285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chữ nhật và hình vuông (theo mẫu).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D997E1D4-98E3-95F0-C5B3-5B87FDE6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19" y="1069813"/>
            <a:ext cx="122682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20: THỰC HÀNH VẼ GÓC VUÔNG, VẼ ĐƯỜNG TRÒN, HÌNH VUÔNG, HÌNH CHỮ NHẬT VÀ VẼ TRANG TRÍ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4E1A905-8D15-A092-BD44-E98A6F99CED3}"/>
              </a:ext>
            </a:extLst>
          </p:cNvPr>
          <p:cNvSpPr/>
          <p:nvPr/>
        </p:nvSpPr>
        <p:spPr>
          <a:xfrm>
            <a:off x="781533" y="224926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44CBC36-3FAB-CC45-FBDB-A3D4DB40A097}"/>
              </a:ext>
            </a:extLst>
          </p:cNvPr>
          <p:cNvSpPr txBox="1"/>
          <p:nvPr/>
        </p:nvSpPr>
        <p:spPr>
          <a:xfrm>
            <a:off x="968623" y="223715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A03C05-0E6D-8F56-429A-7343386F2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4" t="19738"/>
          <a:stretch/>
        </p:blipFill>
        <p:spPr>
          <a:xfrm>
            <a:off x="2688541" y="3134645"/>
            <a:ext cx="11051956" cy="2753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821F7F-B073-1CC2-4717-FF73EA84DA7F}"/>
              </a:ext>
            </a:extLst>
          </p:cNvPr>
          <p:cNvSpPr/>
          <p:nvPr/>
        </p:nvSpPr>
        <p:spPr>
          <a:xfrm>
            <a:off x="2952990" y="6393559"/>
            <a:ext cx="3810166" cy="24558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E95243-10F8-0032-FA03-2F232612031A}"/>
              </a:ext>
            </a:extLst>
          </p:cNvPr>
          <p:cNvSpPr/>
          <p:nvPr/>
        </p:nvSpPr>
        <p:spPr>
          <a:xfrm>
            <a:off x="7772855" y="6393196"/>
            <a:ext cx="1889464" cy="25222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2EBEA2-3E78-94C2-09FD-6D5C0ED34080}"/>
              </a:ext>
            </a:extLst>
          </p:cNvPr>
          <p:cNvSpPr/>
          <p:nvPr/>
        </p:nvSpPr>
        <p:spPr>
          <a:xfrm>
            <a:off x="10712576" y="6287870"/>
            <a:ext cx="2870638" cy="25885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04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346</Words>
  <Application>Microsoft Office PowerPoint</Application>
  <PresentationFormat>Custom</PresentationFormat>
  <Paragraphs>58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97</cp:revision>
  <dcterms:created xsi:type="dcterms:W3CDTF">2022-07-10T01:37:20Z</dcterms:created>
  <dcterms:modified xsi:type="dcterms:W3CDTF">2022-08-21T03:35:12Z</dcterms:modified>
</cp:coreProperties>
</file>