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81" r:id="rId4"/>
    <p:sldId id="263" r:id="rId5"/>
    <p:sldId id="282" r:id="rId6"/>
    <p:sldId id="264" r:id="rId7"/>
    <p:sldId id="265" r:id="rId8"/>
    <p:sldId id="268" r:id="rId9"/>
    <p:sldId id="269" r:id="rId10"/>
    <p:sldId id="283" r:id="rId11"/>
    <p:sldId id="267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hdphoto" Target="../media/image19.wdp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KI-LÔ-GAM, LÍT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1247" y="223520"/>
            <a:ext cx="2550774" cy="980440"/>
            <a:chOff x="1385152" y="0"/>
            <a:chExt cx="2468245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385152" y="207010"/>
              <a:ext cx="2468245" cy="58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KHỐI LƯỢNG, DUNG TÍCH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>
            <a:fillRect/>
          </a:stretch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>
            <a:fillRect/>
          </a:stretch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2030095"/>
            <a:chOff x="1183342" y="1271808"/>
            <a:chExt cx="6100302" cy="2030095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2030095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-1" fmla="*/ 0 w 5387608"/>
                <a:gd name="connsiteY0-2" fmla="*/ 0 h 1951496"/>
                <a:gd name="connsiteX1-3" fmla="*/ 5387608 w 5387608"/>
                <a:gd name="connsiteY1-4" fmla="*/ 0 h 1951496"/>
                <a:gd name="connsiteX2-5" fmla="*/ 4952179 w 5387608"/>
                <a:gd name="connsiteY2-6" fmla="*/ 1864410 h 1951496"/>
                <a:gd name="connsiteX3-7" fmla="*/ 0 w 5387608"/>
                <a:gd name="connsiteY3-8" fmla="*/ 1951496 h 1951496"/>
                <a:gd name="connsiteX4-9" fmla="*/ 0 w 5387608"/>
                <a:gd name="connsiteY4-10" fmla="*/ 0 h 19514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</a:t>
              </a:r>
              <a:r>
                <a:rPr lang="vi-VN" altLang="en-US" sz="2800" dirty="0" err="1"/>
                <a:t>â</a:t>
              </a:r>
              <a:r>
                <a:rPr lang="en-US" sz="2800" dirty="0" err="1"/>
                <a:t>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>
            <a:fillRect/>
          </a:stretch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  <a:endParaRPr lang="en-US" sz="2800" b="1" dirty="0"/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en-US" sz="2800" b="1" dirty="0"/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>
              <a:fillRect/>
            </a:stretch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>
              <a:fillRect/>
            </a:stretch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>
            <a:fillRect/>
          </a:stretch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3861"/>
            <a:chOff x="1183342" y="1369567"/>
            <a:chExt cx="10399062" cy="140386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vi-VN" altLang="en-US" sz="2800" dirty="0" err="1"/>
                <a:t>.</a:t>
              </a:r>
              <a:r>
                <a:rPr lang="en-US" sz="2800" dirty="0"/>
                <a:t> </a:t>
              </a:r>
              <a:r>
                <a:rPr lang="vi-VN" altLang="en-US" sz="2800" dirty="0"/>
                <a:t>H</a:t>
              </a:r>
              <a:r>
                <a:rPr lang="en-US" sz="2800" dirty="0" err="1"/>
                <a:t>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>
            <a:fillRect/>
          </a:stretch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>
              <a:fillRect/>
            </a:stretch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>
              <a:fillRect/>
            </a:stretch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4367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>
            <a:fillRect/>
          </a:stretch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25" y="509270"/>
            <a:ext cx="7143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>
            <a:fillRect/>
          </a:stretch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>
            <a:fillRect/>
          </a:stretch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vi-VN" altLang="en-US" sz="2800" dirty="0" err="1"/>
                <a:t>:</a:t>
              </a:r>
              <a:endParaRPr lang="vi-VN" altLang="en-US" sz="2800" dirty="0" err="1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>
            <a:fillRect/>
          </a:stretch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2307" y="729609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>
            <a:fillRect/>
          </a:stretch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gạo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nặng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hơn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muối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ki</a:t>
            </a:r>
            <a:r>
              <a:rPr lang="en-US" sz="2800" dirty="0">
                <a:solidFill>
                  <a:srgbClr val="B40C60"/>
                </a:solidFill>
              </a:rPr>
              <a:t>-</a:t>
            </a:r>
            <a:r>
              <a:rPr lang="en-US" sz="2800" dirty="0" err="1">
                <a:solidFill>
                  <a:srgbClr val="B40C60"/>
                </a:solidFill>
              </a:rPr>
              <a:t>lô</a:t>
            </a:r>
            <a:r>
              <a:rPr lang="en-US" sz="2800" dirty="0">
                <a:solidFill>
                  <a:srgbClr val="B40C60"/>
                </a:solidFill>
              </a:rPr>
              <a:t>-gam </a:t>
            </a:r>
            <a:r>
              <a:rPr lang="en-US" sz="2800" dirty="0" err="1">
                <a:solidFill>
                  <a:srgbClr val="B40C60"/>
                </a:solidFill>
              </a:rPr>
              <a:t>là</a:t>
            </a:r>
            <a:r>
              <a:rPr lang="en-US" sz="2800" dirty="0">
                <a:solidFill>
                  <a:srgbClr val="B40C60"/>
                </a:solidFill>
              </a:rPr>
              <a:t>:</a:t>
            </a:r>
            <a:endParaRPr lang="en-US" sz="2800" dirty="0">
              <a:solidFill>
                <a:srgbClr val="B40C60"/>
              </a:solidFill>
            </a:endParaRPr>
          </a:p>
          <a:p>
            <a:r>
              <a:rPr lang="en-US" sz="2800" dirty="0">
                <a:solidFill>
                  <a:srgbClr val="B40C60"/>
                </a:solidFill>
              </a:rPr>
              <a:t>              5 – 2 = 3 (kg)</a:t>
            </a:r>
            <a:endParaRPr lang="en-US" sz="2800" dirty="0">
              <a:solidFill>
                <a:srgbClr val="B40C60"/>
              </a:solidFill>
            </a:endParaRPr>
          </a:p>
          <a:p>
            <a:r>
              <a:rPr lang="en-US" sz="2800" dirty="0">
                <a:solidFill>
                  <a:srgbClr val="B40C60"/>
                </a:solidFill>
              </a:rPr>
              <a:t>                       </a:t>
            </a:r>
            <a:r>
              <a:rPr lang="en-US" sz="2800" dirty="0" err="1">
                <a:solidFill>
                  <a:srgbClr val="B40C60"/>
                </a:solidFill>
              </a:rPr>
              <a:t>Đáp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WPS Presentation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Arial</vt:lpstr>
      <vt:lpstr>Times New Roman</vt:lpstr>
      <vt:lpstr>UTM Cookies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computer</cp:lastModifiedBy>
  <cp:revision>42</cp:revision>
  <dcterms:created xsi:type="dcterms:W3CDTF">2021-06-02T01:34:00Z</dcterms:created>
  <dcterms:modified xsi:type="dcterms:W3CDTF">2023-10-28T14:40:34Z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1B43178263274A8DB922B5A22CD74CC9_12</vt:lpwstr>
  </property>
  <property fmtid="{D5CDD505-2E9C-101B-9397-08002B2CF9AE}" pid="3" name="KSOProductBuildVer">
    <vt:lpwstr>2057-12.2.0.13266</vt:lpwstr>
  </property>
</Properties>
</file>