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81" r:id="rId3"/>
    <p:sldId id="386" r:id="rId4"/>
    <p:sldId id="418" r:id="rId5"/>
    <p:sldId id="395" r:id="rId6"/>
    <p:sldId id="396" r:id="rId7"/>
    <p:sldId id="421" r:id="rId8"/>
    <p:sldId id="422" r:id="rId9"/>
    <p:sldId id="388" r:id="rId10"/>
    <p:sldId id="423" r:id="rId11"/>
    <p:sldId id="425" r:id="rId12"/>
    <p:sldId id="426" r:id="rId13"/>
    <p:sldId id="428" r:id="rId14"/>
    <p:sldId id="429" r:id="rId15"/>
    <p:sldId id="430" r:id="rId16"/>
    <p:sldId id="431" r:id="rId17"/>
    <p:sldId id="432" r:id="rId18"/>
    <p:sldId id="433" r:id="rId19"/>
    <p:sldId id="434" r:id="rId20"/>
    <p:sldId id="435" r:id="rId21"/>
    <p:sldId id="303" r:id="rId22"/>
    <p:sldId id="275" r:id="rId23"/>
  </p:sldIdLst>
  <p:sldSz cx="16276638" cy="9144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813119" algn="l" rtl="0" fontAlgn="base">
      <a:spcBef>
        <a:spcPct val="0"/>
      </a:spcBef>
      <a:spcAft>
        <a:spcPct val="0"/>
      </a:spcAft>
      <a:defRPr kern="1200">
        <a:solidFill>
          <a:schemeClr val="tx1"/>
        </a:solidFill>
        <a:latin typeface="Calibri" pitchFamily="34" charset="0"/>
        <a:ea typeface="+mn-ea"/>
        <a:cs typeface="Arial" charset="0"/>
      </a:defRPr>
    </a:lvl2pPr>
    <a:lvl3pPr marL="1626236" algn="l" rtl="0" fontAlgn="base">
      <a:spcBef>
        <a:spcPct val="0"/>
      </a:spcBef>
      <a:spcAft>
        <a:spcPct val="0"/>
      </a:spcAft>
      <a:defRPr kern="1200">
        <a:solidFill>
          <a:schemeClr val="tx1"/>
        </a:solidFill>
        <a:latin typeface="Calibri" pitchFamily="34" charset="0"/>
        <a:ea typeface="+mn-ea"/>
        <a:cs typeface="Arial" charset="0"/>
      </a:defRPr>
    </a:lvl3pPr>
    <a:lvl4pPr marL="2439355" algn="l" rtl="0" fontAlgn="base">
      <a:spcBef>
        <a:spcPct val="0"/>
      </a:spcBef>
      <a:spcAft>
        <a:spcPct val="0"/>
      </a:spcAft>
      <a:defRPr kern="1200">
        <a:solidFill>
          <a:schemeClr val="tx1"/>
        </a:solidFill>
        <a:latin typeface="Calibri" pitchFamily="34" charset="0"/>
        <a:ea typeface="+mn-ea"/>
        <a:cs typeface="Arial" charset="0"/>
      </a:defRPr>
    </a:lvl4pPr>
    <a:lvl5pPr marL="3252472" algn="l" rtl="0" fontAlgn="base">
      <a:spcBef>
        <a:spcPct val="0"/>
      </a:spcBef>
      <a:spcAft>
        <a:spcPct val="0"/>
      </a:spcAft>
      <a:defRPr kern="1200">
        <a:solidFill>
          <a:schemeClr val="tx1"/>
        </a:solidFill>
        <a:latin typeface="Calibri" pitchFamily="34" charset="0"/>
        <a:ea typeface="+mn-ea"/>
        <a:cs typeface="Arial" charset="0"/>
      </a:defRPr>
    </a:lvl5pPr>
    <a:lvl6pPr marL="4065591" algn="l" defTabSz="1626236" rtl="0" eaLnBrk="1" latinLnBrk="0" hangingPunct="1">
      <a:defRPr kern="1200">
        <a:solidFill>
          <a:schemeClr val="tx1"/>
        </a:solidFill>
        <a:latin typeface="Calibri" pitchFamily="34" charset="0"/>
        <a:ea typeface="+mn-ea"/>
        <a:cs typeface="Arial" charset="0"/>
      </a:defRPr>
    </a:lvl6pPr>
    <a:lvl7pPr marL="4878709" algn="l" defTabSz="1626236" rtl="0" eaLnBrk="1" latinLnBrk="0" hangingPunct="1">
      <a:defRPr kern="1200">
        <a:solidFill>
          <a:schemeClr val="tx1"/>
        </a:solidFill>
        <a:latin typeface="Calibri" pitchFamily="34" charset="0"/>
        <a:ea typeface="+mn-ea"/>
        <a:cs typeface="Arial" charset="0"/>
      </a:defRPr>
    </a:lvl7pPr>
    <a:lvl8pPr marL="5691826" algn="l" defTabSz="1626236" rtl="0" eaLnBrk="1" latinLnBrk="0" hangingPunct="1">
      <a:defRPr kern="1200">
        <a:solidFill>
          <a:schemeClr val="tx1"/>
        </a:solidFill>
        <a:latin typeface="Calibri" pitchFamily="34" charset="0"/>
        <a:ea typeface="+mn-ea"/>
        <a:cs typeface="Arial" charset="0"/>
      </a:defRPr>
    </a:lvl8pPr>
    <a:lvl9pPr marL="6504945" algn="l" defTabSz="1626236"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881">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3" d="100"/>
          <a:sy n="63" d="100"/>
        </p:scale>
        <p:origin x="-504" y="-82"/>
      </p:cViewPr>
      <p:guideLst>
        <p:guide orient="horz" pos="2881"/>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F073F-EA3A-494B-852D-E88E4F3E2DEC}" type="datetimeFigureOut">
              <a:rPr lang="en-US" smtClean="0"/>
              <a:t>22/9/2023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1DA781-7E39-463E-8583-502943CF526D}" type="slidenum">
              <a:rPr lang="en-US" smtClean="0"/>
              <a:t>‹#›</a:t>
            </a:fld>
            <a:endParaRPr lang="en-US"/>
          </a:p>
        </p:txBody>
      </p:sp>
    </p:spTree>
    <p:extLst>
      <p:ext uri="{BB962C8B-B14F-4D97-AF65-F5344CB8AC3E}">
        <p14:creationId xmlns:p14="http://schemas.microsoft.com/office/powerpoint/2010/main" val="216454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幻灯片图像占位符 1">
            <a:extLst>
              <a:ext uri="{FF2B5EF4-FFF2-40B4-BE49-F238E27FC236}">
                <a16:creationId xmlns:a16="http://schemas.microsoft.com/office/drawing/2014/main" xmlns="" id="{6EC69E2A-FEED-BFB5-5C80-D8E9204F81CE}"/>
              </a:ext>
            </a:extLst>
          </p:cNvPr>
          <p:cNvSpPr>
            <a:spLocks noGrp="1" noRot="1" noChangeAspect="1" noChangeArrowheads="1" noTextEdit="1"/>
          </p:cNvSpPr>
          <p:nvPr>
            <p:ph type="sldImg"/>
          </p:nvPr>
        </p:nvSpPr>
        <p:spPr>
          <a:ln/>
        </p:spPr>
      </p:sp>
      <p:sp>
        <p:nvSpPr>
          <p:cNvPr id="220163" name="备注占位符 2">
            <a:extLst>
              <a:ext uri="{FF2B5EF4-FFF2-40B4-BE49-F238E27FC236}">
                <a16:creationId xmlns:a16="http://schemas.microsoft.com/office/drawing/2014/main" xmlns="" id="{999DB200-8F94-4B3B-5F47-080FBAA66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0164" name="灯片编号占位符 3">
            <a:extLst>
              <a:ext uri="{FF2B5EF4-FFF2-40B4-BE49-F238E27FC236}">
                <a16:creationId xmlns:a16="http://schemas.microsoft.com/office/drawing/2014/main" xmlns="" id="{0389749B-D8C2-0E5A-822E-1A307ADB1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76D744-E48D-4DFD-9F53-E81F3EE3BB3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988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幻灯片图像占位符 1">
            <a:extLst>
              <a:ext uri="{FF2B5EF4-FFF2-40B4-BE49-F238E27FC236}">
                <a16:creationId xmlns:a16="http://schemas.microsoft.com/office/drawing/2014/main" xmlns="" id="{6EC69E2A-FEED-BFB5-5C80-D8E9204F81CE}"/>
              </a:ext>
            </a:extLst>
          </p:cNvPr>
          <p:cNvSpPr>
            <a:spLocks noGrp="1" noRot="1" noChangeAspect="1" noChangeArrowheads="1" noTextEdit="1"/>
          </p:cNvSpPr>
          <p:nvPr>
            <p:ph type="sldImg"/>
          </p:nvPr>
        </p:nvSpPr>
        <p:spPr>
          <a:ln/>
        </p:spPr>
      </p:sp>
      <p:sp>
        <p:nvSpPr>
          <p:cNvPr id="220163" name="备注占位符 2">
            <a:extLst>
              <a:ext uri="{FF2B5EF4-FFF2-40B4-BE49-F238E27FC236}">
                <a16:creationId xmlns:a16="http://schemas.microsoft.com/office/drawing/2014/main" xmlns="" id="{999DB200-8F94-4B3B-5F47-080FBAA66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0164" name="灯片编号占位符 3">
            <a:extLst>
              <a:ext uri="{FF2B5EF4-FFF2-40B4-BE49-F238E27FC236}">
                <a16:creationId xmlns:a16="http://schemas.microsoft.com/office/drawing/2014/main" xmlns="" id="{0389749B-D8C2-0E5A-822E-1A307ADB1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76D744-E48D-4DFD-9F53-E81F3EE3BB3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36645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15</a:t>
            </a:fld>
            <a:endParaRPr lang="en-US"/>
          </a:p>
        </p:txBody>
      </p:sp>
    </p:spTree>
    <p:extLst>
      <p:ext uri="{BB962C8B-B14F-4D97-AF65-F5344CB8AC3E}">
        <p14:creationId xmlns:p14="http://schemas.microsoft.com/office/powerpoint/2010/main" val="9446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16</a:t>
            </a:fld>
            <a:endParaRPr lang="en-US"/>
          </a:p>
        </p:txBody>
      </p:sp>
    </p:spTree>
    <p:extLst>
      <p:ext uri="{BB962C8B-B14F-4D97-AF65-F5344CB8AC3E}">
        <p14:creationId xmlns:p14="http://schemas.microsoft.com/office/powerpoint/2010/main" val="4138080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17</a:t>
            </a:fld>
            <a:endParaRPr lang="en-US"/>
          </a:p>
        </p:txBody>
      </p:sp>
    </p:spTree>
    <p:extLst>
      <p:ext uri="{BB962C8B-B14F-4D97-AF65-F5344CB8AC3E}">
        <p14:creationId xmlns:p14="http://schemas.microsoft.com/office/powerpoint/2010/main" val="65395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18</a:t>
            </a:fld>
            <a:endParaRPr lang="en-US"/>
          </a:p>
        </p:txBody>
      </p:sp>
    </p:spTree>
    <p:extLst>
      <p:ext uri="{BB962C8B-B14F-4D97-AF65-F5344CB8AC3E}">
        <p14:creationId xmlns:p14="http://schemas.microsoft.com/office/powerpoint/2010/main" val="1938582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19</a:t>
            </a:fld>
            <a:endParaRPr lang="en-US"/>
          </a:p>
        </p:txBody>
      </p:sp>
    </p:spTree>
    <p:extLst>
      <p:ext uri="{BB962C8B-B14F-4D97-AF65-F5344CB8AC3E}">
        <p14:creationId xmlns:p14="http://schemas.microsoft.com/office/powerpoint/2010/main" val="1716895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20</a:t>
            </a:fld>
            <a:endParaRPr lang="en-US"/>
          </a:p>
        </p:txBody>
      </p:sp>
    </p:spTree>
    <p:extLst>
      <p:ext uri="{BB962C8B-B14F-4D97-AF65-F5344CB8AC3E}">
        <p14:creationId xmlns:p14="http://schemas.microsoft.com/office/powerpoint/2010/main" val="108517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幻灯片图像占位符 1">
            <a:extLst>
              <a:ext uri="{FF2B5EF4-FFF2-40B4-BE49-F238E27FC236}">
                <a16:creationId xmlns:a16="http://schemas.microsoft.com/office/drawing/2014/main" xmlns="" id="{6EC69E2A-FEED-BFB5-5C80-D8E9204F81CE}"/>
              </a:ext>
            </a:extLst>
          </p:cNvPr>
          <p:cNvSpPr>
            <a:spLocks noGrp="1" noRot="1" noChangeAspect="1" noChangeArrowheads="1" noTextEdit="1"/>
          </p:cNvSpPr>
          <p:nvPr>
            <p:ph type="sldImg"/>
          </p:nvPr>
        </p:nvSpPr>
        <p:spPr>
          <a:ln/>
        </p:spPr>
      </p:sp>
      <p:sp>
        <p:nvSpPr>
          <p:cNvPr id="220163" name="备注占位符 2">
            <a:extLst>
              <a:ext uri="{FF2B5EF4-FFF2-40B4-BE49-F238E27FC236}">
                <a16:creationId xmlns:a16="http://schemas.microsoft.com/office/drawing/2014/main" xmlns="" id="{999DB200-8F94-4B3B-5F47-080FBAA66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220164" name="灯片编号占位符 3">
            <a:extLst>
              <a:ext uri="{FF2B5EF4-FFF2-40B4-BE49-F238E27FC236}">
                <a16:creationId xmlns:a16="http://schemas.microsoft.com/office/drawing/2014/main" xmlns="" id="{0389749B-D8C2-0E5A-822E-1A307ADB1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76D744-E48D-4DFD-9F53-E81F3EE3BB3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304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5</a:t>
            </a:fld>
            <a:endParaRPr lang="en-US"/>
          </a:p>
        </p:txBody>
      </p:sp>
    </p:spTree>
    <p:extLst>
      <p:ext uri="{BB962C8B-B14F-4D97-AF65-F5344CB8AC3E}">
        <p14:creationId xmlns:p14="http://schemas.microsoft.com/office/powerpoint/2010/main" val="233849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6</a:t>
            </a:fld>
            <a:endParaRPr lang="en-US"/>
          </a:p>
        </p:txBody>
      </p:sp>
    </p:spTree>
    <p:extLst>
      <p:ext uri="{BB962C8B-B14F-4D97-AF65-F5344CB8AC3E}">
        <p14:creationId xmlns:p14="http://schemas.microsoft.com/office/powerpoint/2010/main" val="403245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7</a:t>
            </a:fld>
            <a:endParaRPr lang="en-US"/>
          </a:p>
        </p:txBody>
      </p:sp>
    </p:spTree>
    <p:extLst>
      <p:ext uri="{BB962C8B-B14F-4D97-AF65-F5344CB8AC3E}">
        <p14:creationId xmlns:p14="http://schemas.microsoft.com/office/powerpoint/2010/main" val="34742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9</a:t>
            </a:fld>
            <a:endParaRPr lang="en-US"/>
          </a:p>
        </p:txBody>
      </p:sp>
    </p:spTree>
    <p:extLst>
      <p:ext uri="{BB962C8B-B14F-4D97-AF65-F5344CB8AC3E}">
        <p14:creationId xmlns:p14="http://schemas.microsoft.com/office/powerpoint/2010/main" val="492587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10</a:t>
            </a:fld>
            <a:endParaRPr lang="en-US"/>
          </a:p>
        </p:txBody>
      </p:sp>
    </p:spTree>
    <p:extLst>
      <p:ext uri="{BB962C8B-B14F-4D97-AF65-F5344CB8AC3E}">
        <p14:creationId xmlns:p14="http://schemas.microsoft.com/office/powerpoint/2010/main" val="194153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11</a:t>
            </a:fld>
            <a:endParaRPr lang="en-US"/>
          </a:p>
        </p:txBody>
      </p:sp>
    </p:spTree>
    <p:extLst>
      <p:ext uri="{BB962C8B-B14F-4D97-AF65-F5344CB8AC3E}">
        <p14:creationId xmlns:p14="http://schemas.microsoft.com/office/powerpoint/2010/main" val="340723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A781-7E39-463E-8583-502943CF526D}" type="slidenum">
              <a:rPr lang="en-US" smtClean="0"/>
              <a:t>12</a:t>
            </a:fld>
            <a:endParaRPr lang="en-US"/>
          </a:p>
        </p:txBody>
      </p:sp>
    </p:spTree>
    <p:extLst>
      <p:ext uri="{BB962C8B-B14F-4D97-AF65-F5344CB8AC3E}">
        <p14:creationId xmlns:p14="http://schemas.microsoft.com/office/powerpoint/2010/main" val="2636478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4"/>
          </a:xfrm>
        </p:spPr>
        <p:txBody>
          <a:bodyPr/>
          <a:lstStyle/>
          <a:p>
            <a:r>
              <a:rPr lang="en-US"/>
              <a:t>Click to edit Master title style</a:t>
            </a:r>
          </a:p>
        </p:txBody>
      </p:sp>
      <p:sp>
        <p:nvSpPr>
          <p:cNvPr id="3" name="Subtitle 2"/>
          <p:cNvSpPr>
            <a:spLocks noGrp="1"/>
          </p:cNvSpPr>
          <p:nvPr>
            <p:ph type="subTitle" idx="1"/>
          </p:nvPr>
        </p:nvSpPr>
        <p:spPr>
          <a:xfrm>
            <a:off x="2441497" y="5181602"/>
            <a:ext cx="11393647" cy="2336800"/>
          </a:xfrm>
        </p:spPr>
        <p:txBody>
          <a:bodyPr/>
          <a:lstStyle>
            <a:lvl1pPr marL="0" indent="0" algn="ctr">
              <a:buNone/>
              <a:defRPr>
                <a:solidFill>
                  <a:schemeClr val="tx1">
                    <a:tint val="75000"/>
                  </a:schemeClr>
                </a:solidFill>
              </a:defRPr>
            </a:lvl1pPr>
            <a:lvl2pPr marL="813119" indent="0" algn="ctr">
              <a:buNone/>
              <a:defRPr>
                <a:solidFill>
                  <a:schemeClr val="tx1">
                    <a:tint val="75000"/>
                  </a:schemeClr>
                </a:solidFill>
              </a:defRPr>
            </a:lvl2pPr>
            <a:lvl3pPr marL="1626236" indent="0" algn="ctr">
              <a:buNone/>
              <a:defRPr>
                <a:solidFill>
                  <a:schemeClr val="tx1">
                    <a:tint val="75000"/>
                  </a:schemeClr>
                </a:solidFill>
              </a:defRPr>
            </a:lvl3pPr>
            <a:lvl4pPr marL="2439355" indent="0" algn="ctr">
              <a:buNone/>
              <a:defRPr>
                <a:solidFill>
                  <a:schemeClr val="tx1">
                    <a:tint val="75000"/>
                  </a:schemeClr>
                </a:solidFill>
              </a:defRPr>
            </a:lvl4pPr>
            <a:lvl5pPr marL="3252472" indent="0" algn="ctr">
              <a:buNone/>
              <a:defRPr>
                <a:solidFill>
                  <a:schemeClr val="tx1">
                    <a:tint val="75000"/>
                  </a:schemeClr>
                </a:solidFill>
              </a:defRPr>
            </a:lvl5pPr>
            <a:lvl6pPr marL="4065591" indent="0" algn="ctr">
              <a:buNone/>
              <a:defRPr>
                <a:solidFill>
                  <a:schemeClr val="tx1">
                    <a:tint val="75000"/>
                  </a:schemeClr>
                </a:solidFill>
              </a:defRPr>
            </a:lvl6pPr>
            <a:lvl7pPr marL="4878709" indent="0" algn="ctr">
              <a:buNone/>
              <a:defRPr>
                <a:solidFill>
                  <a:schemeClr val="tx1">
                    <a:tint val="75000"/>
                  </a:schemeClr>
                </a:solidFill>
              </a:defRPr>
            </a:lvl7pPr>
            <a:lvl8pPr marL="5691826" indent="0" algn="ctr">
              <a:buNone/>
              <a:defRPr>
                <a:solidFill>
                  <a:schemeClr val="tx1">
                    <a:tint val="75000"/>
                  </a:schemeClr>
                </a:solidFill>
              </a:defRPr>
            </a:lvl8pPr>
            <a:lvl9pPr marL="65049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035C4C0-0E5B-4478-914E-49983937B54B}" type="datetimeFigureOut">
              <a:rPr lang="en-US"/>
              <a:pPr>
                <a:defRPr/>
              </a:pPr>
              <a:t>22/9/2023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CA05E0-045F-4E6E-A4D3-C81FD5DB4D5F}" type="slidenum">
              <a:rPr lang="en-US"/>
              <a:pPr>
                <a:defRPr/>
              </a:pPr>
              <a:t>‹#›</a:t>
            </a:fld>
            <a:endParaRPr lang="en-US"/>
          </a:p>
        </p:txBody>
      </p:sp>
    </p:spTree>
    <p:extLst>
      <p:ext uri="{BB962C8B-B14F-4D97-AF65-F5344CB8AC3E}">
        <p14:creationId xmlns:p14="http://schemas.microsoft.com/office/powerpoint/2010/main" val="173087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80C95F-E18A-4BBA-8C6E-CD8278B9A77B}" type="datetimeFigureOut">
              <a:rPr lang="en-US"/>
              <a:pPr>
                <a:defRPr/>
              </a:pPr>
              <a:t>22/9/2023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18376B-04D8-4E2A-BFDC-53D1938008FA}" type="slidenum">
              <a:rPr lang="en-US"/>
              <a:pPr>
                <a:defRPr/>
              </a:pPr>
              <a:t>‹#›</a:t>
            </a:fld>
            <a:endParaRPr lang="en-US"/>
          </a:p>
        </p:txBody>
      </p:sp>
    </p:spTree>
    <p:extLst>
      <p:ext uri="{BB962C8B-B14F-4D97-AF65-F5344CB8AC3E}">
        <p14:creationId xmlns:p14="http://schemas.microsoft.com/office/powerpoint/2010/main" val="24450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275168"/>
            <a:ext cx="3662244" cy="5856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3832" y="275168"/>
            <a:ext cx="10715453" cy="5856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D313-7690-40B6-9309-BF919233A5C6}" type="datetimeFigureOut">
              <a:rPr lang="en-US"/>
              <a:pPr>
                <a:defRPr/>
              </a:pPr>
              <a:t>22/9/2023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9CBAC9-E418-4754-B94C-9095DF92ACE1}" type="slidenum">
              <a:rPr lang="en-US"/>
              <a:pPr>
                <a:defRPr/>
              </a:pPr>
              <a:t>‹#›</a:t>
            </a:fld>
            <a:endParaRPr lang="en-US"/>
          </a:p>
        </p:txBody>
      </p:sp>
    </p:spTree>
    <p:extLst>
      <p:ext uri="{BB962C8B-B14F-4D97-AF65-F5344CB8AC3E}">
        <p14:creationId xmlns:p14="http://schemas.microsoft.com/office/powerpoint/2010/main" val="4076008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xmlns="" id="{B64C12FE-EB35-3312-A17A-2FA4A9361C31}"/>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627663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xmlns="" id="{6909A000-6B4E-7D02-035C-9A2D5D3FBBD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46801"/>
            <a:ext cx="162766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826237"/>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xmlns="" id="{00D2A813-3DD1-9FF8-65EA-74FC695D5D11}"/>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627663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xmlns="" id="{483FA07A-9BE6-7636-C669-738D76BEC9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146801"/>
            <a:ext cx="162766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338161"/>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7C73D1E6-22B4-580A-2279-957856D2E5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627663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761616"/>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19019" y="486839"/>
            <a:ext cx="14038600" cy="1767417"/>
          </a:xfrm>
          <a:prstGeom prst="rect">
            <a:avLst/>
          </a:prstGeom>
        </p:spPr>
        <p:txBody>
          <a:bodyPr lIns="91300" tIns="45702" rIns="91300" bIns="45702"/>
          <a:lstStyle/>
          <a:p>
            <a:r>
              <a:rPr lang="zh-CN" altLang="en-US"/>
              <a:t>单击此处编辑母版标题样式</a:t>
            </a:r>
          </a:p>
        </p:txBody>
      </p:sp>
      <p:sp>
        <p:nvSpPr>
          <p:cNvPr id="3" name="内容占位符 2"/>
          <p:cNvSpPr>
            <a:spLocks noGrp="1"/>
          </p:cNvSpPr>
          <p:nvPr>
            <p:ph sz="half" idx="1"/>
          </p:nvPr>
        </p:nvSpPr>
        <p:spPr>
          <a:xfrm>
            <a:off x="1119019" y="2434167"/>
            <a:ext cx="6917571" cy="5801785"/>
          </a:xfrm>
          <a:prstGeom prst="rect">
            <a:avLst/>
          </a:prstGeom>
        </p:spPr>
        <p:txBody>
          <a:bodyPr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40055" y="2434167"/>
            <a:ext cx="6917571" cy="5801785"/>
          </a:xfrm>
          <a:prstGeom prst="rect">
            <a:avLst/>
          </a:prstGeom>
        </p:spPr>
        <p:txBody>
          <a:bodyPr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CB96383A-02AE-C1F1-14BE-02ADD9A65B94}"/>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3CFBFB9A-DB24-4F92-A0AF-E2A82FD7B5AE}" type="datetimeFigureOut">
              <a:rPr lang="zh-CN" altLang="en-US"/>
              <a:pPr>
                <a:defRPr/>
              </a:pPr>
              <a:t>2023/9/22</a:t>
            </a:fld>
            <a:endParaRPr lang="zh-CN" altLang="en-US"/>
          </a:p>
        </p:txBody>
      </p:sp>
      <p:sp>
        <p:nvSpPr>
          <p:cNvPr id="6" name="页脚占位符 5">
            <a:extLst>
              <a:ext uri="{FF2B5EF4-FFF2-40B4-BE49-F238E27FC236}">
                <a16:creationId xmlns:a16="http://schemas.microsoft.com/office/drawing/2014/main" xmlns="" id="{46269A42-B397-FC0E-ECFD-E06C1949DE0A}"/>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7" name="灯片编号占位符 6">
            <a:extLst>
              <a:ext uri="{FF2B5EF4-FFF2-40B4-BE49-F238E27FC236}">
                <a16:creationId xmlns:a16="http://schemas.microsoft.com/office/drawing/2014/main" xmlns="" id="{E6D58C44-41A0-38B1-F08B-9B44A213328A}"/>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3A4EC962-CED8-4B01-AEF0-8CBE2EF64DDE}" type="slidenum">
              <a:rPr lang="zh-CN" altLang="en-US"/>
              <a:pPr>
                <a:defRPr/>
              </a:pPr>
              <a:t>‹#›</a:t>
            </a:fld>
            <a:endParaRPr lang="zh-CN" altLang="en-US"/>
          </a:p>
        </p:txBody>
      </p:sp>
    </p:spTree>
    <p:extLst>
      <p:ext uri="{BB962C8B-B14F-4D97-AF65-F5344CB8AC3E}">
        <p14:creationId xmlns:p14="http://schemas.microsoft.com/office/powerpoint/2010/main" val="6898415"/>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21139" y="486839"/>
            <a:ext cx="14038600" cy="1767417"/>
          </a:xfrm>
          <a:prstGeom prst="rect">
            <a:avLst/>
          </a:prstGeom>
        </p:spPr>
        <p:txBody>
          <a:bodyPr lIns="91300" tIns="45702" rIns="91300" bIns="45702"/>
          <a:lstStyle/>
          <a:p>
            <a:r>
              <a:rPr lang="zh-CN" altLang="en-US"/>
              <a:t>单击此处编辑母版标题样式</a:t>
            </a:r>
          </a:p>
        </p:txBody>
      </p:sp>
      <p:sp>
        <p:nvSpPr>
          <p:cNvPr id="3" name="文本占位符 2"/>
          <p:cNvSpPr>
            <a:spLocks noGrp="1"/>
          </p:cNvSpPr>
          <p:nvPr>
            <p:ph type="body" idx="1"/>
          </p:nvPr>
        </p:nvSpPr>
        <p:spPr>
          <a:xfrm>
            <a:off x="1121146" y="2241550"/>
            <a:ext cx="6885780" cy="1098549"/>
          </a:xfrm>
          <a:prstGeom prst="rect">
            <a:avLst/>
          </a:prstGeom>
        </p:spPr>
        <p:txBody>
          <a:bodyPr lIns="91300" tIns="45702" rIns="91300" bIns="45702" anchor="b"/>
          <a:lstStyle>
            <a:lvl1pPr marL="0" indent="0">
              <a:buNone/>
              <a:defRPr sz="3200" b="1"/>
            </a:lvl1pPr>
            <a:lvl2pPr marL="608544" indent="0">
              <a:buNone/>
              <a:defRPr sz="2667" b="1"/>
            </a:lvl2pPr>
            <a:lvl3pPr marL="1217185" indent="0">
              <a:buNone/>
              <a:defRPr sz="2533" b="1"/>
            </a:lvl3pPr>
            <a:lvl4pPr marL="1825776" indent="0">
              <a:buNone/>
              <a:defRPr sz="2133" b="1"/>
            </a:lvl4pPr>
            <a:lvl5pPr marL="2434372" indent="0">
              <a:buNone/>
              <a:defRPr sz="2133" b="1"/>
            </a:lvl5pPr>
            <a:lvl6pPr marL="3043007" indent="0">
              <a:buNone/>
              <a:defRPr sz="2133" b="1"/>
            </a:lvl6pPr>
            <a:lvl7pPr marL="3651553" indent="0">
              <a:buNone/>
              <a:defRPr sz="2133" b="1"/>
            </a:lvl7pPr>
            <a:lvl8pPr marL="4260101" indent="0">
              <a:buNone/>
              <a:defRPr sz="2133" b="1"/>
            </a:lvl8pPr>
            <a:lvl9pPr marL="4868646"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1121146" y="3340111"/>
            <a:ext cx="6885780" cy="4912784"/>
          </a:xfrm>
          <a:prstGeom prst="rect">
            <a:avLst/>
          </a:prstGeom>
        </p:spPr>
        <p:txBody>
          <a:bodyPr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240061" y="2241550"/>
            <a:ext cx="6919691" cy="1098549"/>
          </a:xfrm>
          <a:prstGeom prst="rect">
            <a:avLst/>
          </a:prstGeom>
        </p:spPr>
        <p:txBody>
          <a:bodyPr lIns="91300" tIns="45702" rIns="91300" bIns="45702" anchor="b"/>
          <a:lstStyle>
            <a:lvl1pPr marL="0" indent="0">
              <a:buNone/>
              <a:defRPr sz="3200" b="1"/>
            </a:lvl1pPr>
            <a:lvl2pPr marL="608544" indent="0">
              <a:buNone/>
              <a:defRPr sz="2667" b="1"/>
            </a:lvl2pPr>
            <a:lvl3pPr marL="1217185" indent="0">
              <a:buNone/>
              <a:defRPr sz="2533" b="1"/>
            </a:lvl3pPr>
            <a:lvl4pPr marL="1825776" indent="0">
              <a:buNone/>
              <a:defRPr sz="2133" b="1"/>
            </a:lvl4pPr>
            <a:lvl5pPr marL="2434372" indent="0">
              <a:buNone/>
              <a:defRPr sz="2133" b="1"/>
            </a:lvl5pPr>
            <a:lvl6pPr marL="3043007" indent="0">
              <a:buNone/>
              <a:defRPr sz="2133" b="1"/>
            </a:lvl6pPr>
            <a:lvl7pPr marL="3651553" indent="0">
              <a:buNone/>
              <a:defRPr sz="2133" b="1"/>
            </a:lvl7pPr>
            <a:lvl8pPr marL="4260101" indent="0">
              <a:buNone/>
              <a:defRPr sz="2133" b="1"/>
            </a:lvl8pPr>
            <a:lvl9pPr marL="4868646"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8240061" y="3340111"/>
            <a:ext cx="6919691" cy="4912784"/>
          </a:xfrm>
          <a:prstGeom prst="rect">
            <a:avLst/>
          </a:prstGeom>
        </p:spPr>
        <p:txBody>
          <a:bodyPr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6CB40E28-8310-7480-BE13-607DC7ACF547}"/>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3DEB46ED-CDA1-4985-84B1-62AA99C2EF82}" type="datetimeFigureOut">
              <a:rPr lang="zh-CN" altLang="en-US"/>
              <a:pPr>
                <a:defRPr/>
              </a:pPr>
              <a:t>2023/9/22</a:t>
            </a:fld>
            <a:endParaRPr lang="zh-CN" altLang="en-US"/>
          </a:p>
        </p:txBody>
      </p:sp>
      <p:sp>
        <p:nvSpPr>
          <p:cNvPr id="8" name="页脚占位符 7">
            <a:extLst>
              <a:ext uri="{FF2B5EF4-FFF2-40B4-BE49-F238E27FC236}">
                <a16:creationId xmlns:a16="http://schemas.microsoft.com/office/drawing/2014/main" xmlns="" id="{7F09C116-CB44-80AF-F7A9-3F05F0370312}"/>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9" name="灯片编号占位符 8">
            <a:extLst>
              <a:ext uri="{FF2B5EF4-FFF2-40B4-BE49-F238E27FC236}">
                <a16:creationId xmlns:a16="http://schemas.microsoft.com/office/drawing/2014/main" xmlns="" id="{A90DEA89-4021-A09A-1AEA-09240216EF39}"/>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3723A8F5-B4EB-437F-9590-283B8762F586}" type="slidenum">
              <a:rPr lang="zh-CN" altLang="en-US"/>
              <a:pPr>
                <a:defRPr/>
              </a:pPr>
              <a:t>‹#›</a:t>
            </a:fld>
            <a:endParaRPr lang="zh-CN" altLang="en-US"/>
          </a:p>
        </p:txBody>
      </p:sp>
    </p:spTree>
    <p:extLst>
      <p:ext uri="{BB962C8B-B14F-4D97-AF65-F5344CB8AC3E}">
        <p14:creationId xmlns:p14="http://schemas.microsoft.com/office/powerpoint/2010/main" val="3964722362"/>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19019" y="486839"/>
            <a:ext cx="14038600" cy="1767417"/>
          </a:xfrm>
          <a:prstGeom prst="rect">
            <a:avLst/>
          </a:prstGeom>
        </p:spPr>
        <p:txBody>
          <a:bodyPr lIns="91300" tIns="45702" rIns="91300" bIns="45702"/>
          <a:lstStyle/>
          <a:p>
            <a:r>
              <a:rPr lang="zh-CN" altLang="en-US"/>
              <a:t>单击此处编辑母版标题样式</a:t>
            </a:r>
          </a:p>
        </p:txBody>
      </p:sp>
      <p:sp>
        <p:nvSpPr>
          <p:cNvPr id="3" name="日期占位符 2">
            <a:extLst>
              <a:ext uri="{FF2B5EF4-FFF2-40B4-BE49-F238E27FC236}">
                <a16:creationId xmlns:a16="http://schemas.microsoft.com/office/drawing/2014/main" xmlns="" id="{8686C083-7252-D2F4-2C20-3208B6827011}"/>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6D758F4C-C47B-40E5-B22E-1ADCDB77E041}" type="datetimeFigureOut">
              <a:rPr lang="zh-CN" altLang="en-US"/>
              <a:pPr>
                <a:defRPr/>
              </a:pPr>
              <a:t>2023/9/22</a:t>
            </a:fld>
            <a:endParaRPr lang="zh-CN" altLang="en-US"/>
          </a:p>
        </p:txBody>
      </p:sp>
      <p:sp>
        <p:nvSpPr>
          <p:cNvPr id="4" name="页脚占位符 3">
            <a:extLst>
              <a:ext uri="{FF2B5EF4-FFF2-40B4-BE49-F238E27FC236}">
                <a16:creationId xmlns:a16="http://schemas.microsoft.com/office/drawing/2014/main" xmlns="" id="{57560894-3C49-741C-15DF-DC5C00649FBC}"/>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5" name="灯片编号占位符 4">
            <a:extLst>
              <a:ext uri="{FF2B5EF4-FFF2-40B4-BE49-F238E27FC236}">
                <a16:creationId xmlns:a16="http://schemas.microsoft.com/office/drawing/2014/main" xmlns="" id="{3262E169-7A27-DD11-A1DD-133DFB16F1F8}"/>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04962E2C-12F1-4071-82A2-7FE51810313B}" type="slidenum">
              <a:rPr lang="zh-CN" altLang="en-US"/>
              <a:pPr>
                <a:defRPr/>
              </a:pPr>
              <a:t>‹#›</a:t>
            </a:fld>
            <a:endParaRPr lang="zh-CN" altLang="en-US"/>
          </a:p>
        </p:txBody>
      </p:sp>
    </p:spTree>
    <p:extLst>
      <p:ext uri="{BB962C8B-B14F-4D97-AF65-F5344CB8AC3E}">
        <p14:creationId xmlns:p14="http://schemas.microsoft.com/office/powerpoint/2010/main" val="997221035"/>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599C5355-6A3F-905F-7AB5-3B1E8C7BEA29}"/>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3C23680B-C304-4185-9B80-903524E5A17A}" type="datetimeFigureOut">
              <a:rPr lang="zh-CN" altLang="en-US"/>
              <a:pPr>
                <a:defRPr/>
              </a:pPr>
              <a:t>2023/9/22</a:t>
            </a:fld>
            <a:endParaRPr lang="zh-CN" altLang="en-US"/>
          </a:p>
        </p:txBody>
      </p:sp>
      <p:sp>
        <p:nvSpPr>
          <p:cNvPr id="3" name="页脚占位符 2">
            <a:extLst>
              <a:ext uri="{FF2B5EF4-FFF2-40B4-BE49-F238E27FC236}">
                <a16:creationId xmlns:a16="http://schemas.microsoft.com/office/drawing/2014/main" xmlns="" id="{2FFC5337-3A59-3ED0-2C64-CA835BA10601}"/>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4" name="灯片编号占位符 3">
            <a:extLst>
              <a:ext uri="{FF2B5EF4-FFF2-40B4-BE49-F238E27FC236}">
                <a16:creationId xmlns:a16="http://schemas.microsoft.com/office/drawing/2014/main" xmlns="" id="{9A91D43E-7DF8-C179-E21D-AA32A0979CEB}"/>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59F41074-AB52-420E-A754-A7BFD20100CE}" type="slidenum">
              <a:rPr lang="zh-CN" altLang="en-US"/>
              <a:pPr>
                <a:defRPr/>
              </a:pPr>
              <a:t>‹#›</a:t>
            </a:fld>
            <a:endParaRPr lang="zh-CN" altLang="en-US"/>
          </a:p>
        </p:txBody>
      </p:sp>
    </p:spTree>
    <p:extLst>
      <p:ext uri="{BB962C8B-B14F-4D97-AF65-F5344CB8AC3E}">
        <p14:creationId xmlns:p14="http://schemas.microsoft.com/office/powerpoint/2010/main" val="2602983453"/>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50" y="609600"/>
            <a:ext cx="5249639" cy="2133600"/>
          </a:xfrm>
          <a:prstGeom prst="rect">
            <a:avLst/>
          </a:prstGeom>
        </p:spPr>
        <p:txBody>
          <a:bodyPr lIns="91300" tIns="45702" rIns="91300" bIns="45702" anchor="b"/>
          <a:lstStyle>
            <a:lvl1pPr>
              <a:defRPr sz="4267"/>
            </a:lvl1pPr>
          </a:lstStyle>
          <a:p>
            <a:r>
              <a:rPr lang="zh-CN" altLang="en-US"/>
              <a:t>单击此处编辑母版标题样式</a:t>
            </a:r>
          </a:p>
        </p:txBody>
      </p:sp>
      <p:sp>
        <p:nvSpPr>
          <p:cNvPr id="3" name="内容占位符 2"/>
          <p:cNvSpPr>
            <a:spLocks noGrp="1"/>
          </p:cNvSpPr>
          <p:nvPr>
            <p:ph idx="1"/>
          </p:nvPr>
        </p:nvSpPr>
        <p:spPr>
          <a:xfrm>
            <a:off x="6919691" y="1316725"/>
            <a:ext cx="8240048" cy="6498167"/>
          </a:xfrm>
          <a:prstGeom prst="rect">
            <a:avLst/>
          </a:prstGeom>
        </p:spPr>
        <p:txBody>
          <a:bodyPr lIns="91300" tIns="45702" rIns="91300" bIns="45702"/>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21150" y="2743210"/>
            <a:ext cx="5249639" cy="5082117"/>
          </a:xfrm>
          <a:prstGeom prst="rect">
            <a:avLst/>
          </a:prstGeom>
        </p:spPr>
        <p:txBody>
          <a:bodyPr lIns="91300" tIns="45702" rIns="91300" bIns="45702"/>
          <a:lstStyle>
            <a:lvl1pPr marL="0" indent="0">
              <a:buNone/>
              <a:defRPr sz="2133"/>
            </a:lvl1pPr>
            <a:lvl2pPr marL="608544" indent="0">
              <a:buNone/>
              <a:defRPr sz="2000"/>
            </a:lvl2pPr>
            <a:lvl3pPr marL="1217185" indent="0">
              <a:buNone/>
              <a:defRPr sz="1600"/>
            </a:lvl3pPr>
            <a:lvl4pPr marL="1825776" indent="0">
              <a:buNone/>
              <a:defRPr sz="1467"/>
            </a:lvl4pPr>
            <a:lvl5pPr marL="2434372" indent="0">
              <a:buNone/>
              <a:defRPr sz="1467"/>
            </a:lvl5pPr>
            <a:lvl6pPr marL="3043007" indent="0">
              <a:buNone/>
              <a:defRPr sz="1467"/>
            </a:lvl6pPr>
            <a:lvl7pPr marL="3651553" indent="0">
              <a:buNone/>
              <a:defRPr sz="1467"/>
            </a:lvl7pPr>
            <a:lvl8pPr marL="4260101" indent="0">
              <a:buNone/>
              <a:defRPr sz="1467"/>
            </a:lvl8pPr>
            <a:lvl9pPr marL="4868646" indent="0">
              <a:buNone/>
              <a:defRPr sz="14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38CFBFD-69E6-4D6E-8264-0632CC912187}"/>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737C767D-0EA5-445D-B64E-A6C399EB7205}" type="datetimeFigureOut">
              <a:rPr lang="zh-CN" altLang="en-US"/>
              <a:pPr>
                <a:defRPr/>
              </a:pPr>
              <a:t>2023/9/22</a:t>
            </a:fld>
            <a:endParaRPr lang="zh-CN" altLang="en-US"/>
          </a:p>
        </p:txBody>
      </p:sp>
      <p:sp>
        <p:nvSpPr>
          <p:cNvPr id="6" name="页脚占位符 5">
            <a:extLst>
              <a:ext uri="{FF2B5EF4-FFF2-40B4-BE49-F238E27FC236}">
                <a16:creationId xmlns:a16="http://schemas.microsoft.com/office/drawing/2014/main" xmlns="" id="{232DFA2C-89D2-3C55-692F-3B1D2C364841}"/>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7" name="灯片编号占位符 6">
            <a:extLst>
              <a:ext uri="{FF2B5EF4-FFF2-40B4-BE49-F238E27FC236}">
                <a16:creationId xmlns:a16="http://schemas.microsoft.com/office/drawing/2014/main" xmlns="" id="{9DB89680-3189-590A-C7FC-7C0A4517DD99}"/>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7959C420-FC37-4450-A421-7EFA155D51F4}" type="slidenum">
              <a:rPr lang="zh-CN" altLang="en-US"/>
              <a:pPr>
                <a:defRPr/>
              </a:pPr>
              <a:t>‹#›</a:t>
            </a:fld>
            <a:endParaRPr lang="zh-CN" altLang="en-US"/>
          </a:p>
        </p:txBody>
      </p:sp>
    </p:spTree>
    <p:extLst>
      <p:ext uri="{BB962C8B-B14F-4D97-AF65-F5344CB8AC3E}">
        <p14:creationId xmlns:p14="http://schemas.microsoft.com/office/powerpoint/2010/main" val="3928681831"/>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10EBE9-FFE1-4D97-B578-8EB7070445FF}" type="datetimeFigureOut">
              <a:rPr lang="en-US"/>
              <a:pPr>
                <a:defRPr/>
              </a:pPr>
              <a:t>22/9/2023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D9BBEF-BD18-4A36-83BF-3165C2C26AC5}" type="slidenum">
              <a:rPr lang="en-US"/>
              <a:pPr>
                <a:defRPr/>
              </a:pPr>
              <a:t>‹#›</a:t>
            </a:fld>
            <a:endParaRPr lang="en-US"/>
          </a:p>
        </p:txBody>
      </p:sp>
    </p:spTree>
    <p:extLst>
      <p:ext uri="{BB962C8B-B14F-4D97-AF65-F5344CB8AC3E}">
        <p14:creationId xmlns:p14="http://schemas.microsoft.com/office/powerpoint/2010/main" val="2192314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21150" y="609600"/>
            <a:ext cx="5249639" cy="2133600"/>
          </a:xfrm>
          <a:prstGeom prst="rect">
            <a:avLst/>
          </a:prstGeom>
        </p:spPr>
        <p:txBody>
          <a:bodyPr lIns="91300" tIns="45702" rIns="91300" bIns="45702" anchor="b"/>
          <a:lstStyle>
            <a:lvl1pPr>
              <a:defRPr sz="4267"/>
            </a:lvl1pPr>
          </a:lstStyle>
          <a:p>
            <a:r>
              <a:rPr lang="zh-CN" altLang="en-US"/>
              <a:t>单击此处编辑母版标题样式</a:t>
            </a:r>
          </a:p>
        </p:txBody>
      </p:sp>
      <p:sp>
        <p:nvSpPr>
          <p:cNvPr id="3" name="图片占位符 2"/>
          <p:cNvSpPr>
            <a:spLocks noGrp="1"/>
          </p:cNvSpPr>
          <p:nvPr>
            <p:ph type="pic" idx="1"/>
          </p:nvPr>
        </p:nvSpPr>
        <p:spPr>
          <a:xfrm>
            <a:off x="6919691" y="1316725"/>
            <a:ext cx="8240048" cy="6498167"/>
          </a:xfrm>
          <a:prstGeom prst="rect">
            <a:avLst/>
          </a:prstGeom>
        </p:spPr>
        <p:txBody>
          <a:bodyPr lIns="91300" tIns="45702" rIns="91300" bIns="45702"/>
          <a:lstStyle>
            <a:lvl1pPr marL="0" indent="0">
              <a:buNone/>
              <a:defRPr sz="4267"/>
            </a:lvl1pPr>
            <a:lvl2pPr marL="608544" indent="0">
              <a:buNone/>
              <a:defRPr sz="3733"/>
            </a:lvl2pPr>
            <a:lvl3pPr marL="1217185" indent="0">
              <a:buNone/>
              <a:defRPr sz="3200"/>
            </a:lvl3pPr>
            <a:lvl4pPr marL="1825776" indent="0">
              <a:buNone/>
              <a:defRPr sz="2667"/>
            </a:lvl4pPr>
            <a:lvl5pPr marL="2434372" indent="0">
              <a:buNone/>
              <a:defRPr sz="2667"/>
            </a:lvl5pPr>
            <a:lvl6pPr marL="3043007" indent="0">
              <a:buNone/>
              <a:defRPr sz="2667"/>
            </a:lvl6pPr>
            <a:lvl7pPr marL="3651553" indent="0">
              <a:buNone/>
              <a:defRPr sz="2667"/>
            </a:lvl7pPr>
            <a:lvl8pPr marL="4260101" indent="0">
              <a:buNone/>
              <a:defRPr sz="2667"/>
            </a:lvl8pPr>
            <a:lvl9pPr marL="4868646" indent="0">
              <a:buNone/>
              <a:defRPr sz="2667"/>
            </a:lvl9pPr>
          </a:lstStyle>
          <a:p>
            <a:pPr lvl="0"/>
            <a:endParaRPr lang="zh-CN" altLang="en-US" noProof="0"/>
          </a:p>
        </p:txBody>
      </p:sp>
      <p:sp>
        <p:nvSpPr>
          <p:cNvPr id="4" name="文本占位符 3"/>
          <p:cNvSpPr>
            <a:spLocks noGrp="1"/>
          </p:cNvSpPr>
          <p:nvPr>
            <p:ph type="body" sz="half" idx="2"/>
          </p:nvPr>
        </p:nvSpPr>
        <p:spPr>
          <a:xfrm>
            <a:off x="1121150" y="2743210"/>
            <a:ext cx="5249639" cy="5082117"/>
          </a:xfrm>
          <a:prstGeom prst="rect">
            <a:avLst/>
          </a:prstGeom>
        </p:spPr>
        <p:txBody>
          <a:bodyPr lIns="91300" tIns="45702" rIns="91300" bIns="45702"/>
          <a:lstStyle>
            <a:lvl1pPr marL="0" indent="0">
              <a:buNone/>
              <a:defRPr sz="2133"/>
            </a:lvl1pPr>
            <a:lvl2pPr marL="608544" indent="0">
              <a:buNone/>
              <a:defRPr sz="2000"/>
            </a:lvl2pPr>
            <a:lvl3pPr marL="1217185" indent="0">
              <a:buNone/>
              <a:defRPr sz="1600"/>
            </a:lvl3pPr>
            <a:lvl4pPr marL="1825776" indent="0">
              <a:buNone/>
              <a:defRPr sz="1467"/>
            </a:lvl4pPr>
            <a:lvl5pPr marL="2434372" indent="0">
              <a:buNone/>
              <a:defRPr sz="1467"/>
            </a:lvl5pPr>
            <a:lvl6pPr marL="3043007" indent="0">
              <a:buNone/>
              <a:defRPr sz="1467"/>
            </a:lvl6pPr>
            <a:lvl7pPr marL="3651553" indent="0">
              <a:buNone/>
              <a:defRPr sz="1467"/>
            </a:lvl7pPr>
            <a:lvl8pPr marL="4260101" indent="0">
              <a:buNone/>
              <a:defRPr sz="1467"/>
            </a:lvl8pPr>
            <a:lvl9pPr marL="4868646" indent="0">
              <a:buNone/>
              <a:defRPr sz="1467"/>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464F1AF-286E-AF3A-3C64-FEB81BB2E3A7}"/>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43E3EEC1-7976-4712-8B25-5FB1A5DCF7F5}" type="datetimeFigureOut">
              <a:rPr lang="zh-CN" altLang="en-US"/>
              <a:pPr>
                <a:defRPr/>
              </a:pPr>
              <a:t>2023/9/22</a:t>
            </a:fld>
            <a:endParaRPr lang="zh-CN" altLang="en-US"/>
          </a:p>
        </p:txBody>
      </p:sp>
      <p:sp>
        <p:nvSpPr>
          <p:cNvPr id="6" name="页脚占位符 5">
            <a:extLst>
              <a:ext uri="{FF2B5EF4-FFF2-40B4-BE49-F238E27FC236}">
                <a16:creationId xmlns:a16="http://schemas.microsoft.com/office/drawing/2014/main" xmlns="" id="{94757CF0-EB15-3AF6-AC96-98C266492933}"/>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7" name="灯片编号占位符 6">
            <a:extLst>
              <a:ext uri="{FF2B5EF4-FFF2-40B4-BE49-F238E27FC236}">
                <a16:creationId xmlns:a16="http://schemas.microsoft.com/office/drawing/2014/main" xmlns="" id="{09F5FADC-53B2-4852-6A73-764099EC22CC}"/>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54B6CE9E-CC8D-4CA8-B4F3-0EB9D2F24350}" type="slidenum">
              <a:rPr lang="zh-CN" altLang="en-US"/>
              <a:pPr>
                <a:defRPr/>
              </a:pPr>
              <a:t>‹#›</a:t>
            </a:fld>
            <a:endParaRPr lang="zh-CN" altLang="en-US"/>
          </a:p>
        </p:txBody>
      </p:sp>
    </p:spTree>
    <p:extLst>
      <p:ext uri="{BB962C8B-B14F-4D97-AF65-F5344CB8AC3E}">
        <p14:creationId xmlns:p14="http://schemas.microsoft.com/office/powerpoint/2010/main" val="2061765175"/>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119019" y="486839"/>
            <a:ext cx="14038600" cy="1767417"/>
          </a:xfrm>
          <a:prstGeom prst="rect">
            <a:avLst/>
          </a:prstGeom>
        </p:spPr>
        <p:txBody>
          <a:bodyPr lIns="91300" tIns="45702" rIns="91300" bIns="45702"/>
          <a:lstStyle/>
          <a:p>
            <a:r>
              <a:rPr lang="zh-CN" altLang="en-US"/>
              <a:t>单击此处编辑母版标题样式</a:t>
            </a:r>
          </a:p>
        </p:txBody>
      </p:sp>
      <p:sp>
        <p:nvSpPr>
          <p:cNvPr id="3" name="竖排文字占位符 2"/>
          <p:cNvSpPr>
            <a:spLocks noGrp="1"/>
          </p:cNvSpPr>
          <p:nvPr>
            <p:ph type="body" orient="vert" idx="1"/>
          </p:nvPr>
        </p:nvSpPr>
        <p:spPr>
          <a:xfrm>
            <a:off x="1119019" y="2434167"/>
            <a:ext cx="14038600" cy="5801785"/>
          </a:xfrm>
          <a:prstGeom prst="rect">
            <a:avLst/>
          </a:prstGeom>
        </p:spPr>
        <p:txBody>
          <a:bodyPr vert="eaVert"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4D06839-1BE6-601E-A47A-274C893C118F}"/>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337EACD1-E64F-4D5A-A275-14B7B1F4BDDD}" type="datetimeFigureOut">
              <a:rPr lang="zh-CN" altLang="en-US"/>
              <a:pPr>
                <a:defRPr/>
              </a:pPr>
              <a:t>2023/9/22</a:t>
            </a:fld>
            <a:endParaRPr lang="zh-CN" altLang="en-US"/>
          </a:p>
        </p:txBody>
      </p:sp>
      <p:sp>
        <p:nvSpPr>
          <p:cNvPr id="5" name="页脚占位符 4">
            <a:extLst>
              <a:ext uri="{FF2B5EF4-FFF2-40B4-BE49-F238E27FC236}">
                <a16:creationId xmlns:a16="http://schemas.microsoft.com/office/drawing/2014/main" xmlns="" id="{9C53960E-6E03-6740-69BF-C214E77BE017}"/>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6" name="灯片编号占位符 5">
            <a:extLst>
              <a:ext uri="{FF2B5EF4-FFF2-40B4-BE49-F238E27FC236}">
                <a16:creationId xmlns:a16="http://schemas.microsoft.com/office/drawing/2014/main" xmlns="" id="{E52272B4-9206-A35E-4CA8-AFCAB0E97E06}"/>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8A6C05D3-4498-40FF-B479-E4D0CB96672E}" type="slidenum">
              <a:rPr lang="zh-CN" altLang="en-US"/>
              <a:pPr>
                <a:defRPr/>
              </a:pPr>
              <a:t>‹#›</a:t>
            </a:fld>
            <a:endParaRPr lang="zh-CN" altLang="en-US"/>
          </a:p>
        </p:txBody>
      </p:sp>
    </p:spTree>
    <p:extLst>
      <p:ext uri="{BB962C8B-B14F-4D97-AF65-F5344CB8AC3E}">
        <p14:creationId xmlns:p14="http://schemas.microsoft.com/office/powerpoint/2010/main" val="878520460"/>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647972" y="486982"/>
            <a:ext cx="3509650" cy="7749118"/>
          </a:xfrm>
          <a:prstGeom prst="rect">
            <a:avLst/>
          </a:prstGeom>
        </p:spPr>
        <p:txBody>
          <a:bodyPr vert="eaVert" lIns="91300" tIns="45702" rIns="91300" bIns="45702"/>
          <a:lstStyle/>
          <a:p>
            <a:r>
              <a:rPr lang="zh-CN" altLang="en-US"/>
              <a:t>单击此处编辑母版标题样式</a:t>
            </a:r>
          </a:p>
        </p:txBody>
      </p:sp>
      <p:sp>
        <p:nvSpPr>
          <p:cNvPr id="3" name="竖排文字占位符 2"/>
          <p:cNvSpPr>
            <a:spLocks noGrp="1"/>
          </p:cNvSpPr>
          <p:nvPr>
            <p:ph type="body" orient="vert" idx="1"/>
          </p:nvPr>
        </p:nvSpPr>
        <p:spPr>
          <a:xfrm>
            <a:off x="1119088" y="486982"/>
            <a:ext cx="10325492" cy="7749118"/>
          </a:xfrm>
          <a:prstGeom prst="rect">
            <a:avLst/>
          </a:prstGeom>
        </p:spPr>
        <p:txBody>
          <a:bodyPr vert="eaVert" lIns="91300" tIns="45702" rIns="91300" bIns="4570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4AB5144-ED23-AD74-8792-9D51AD6C2E5A}"/>
              </a:ext>
            </a:extLst>
          </p:cNvPr>
          <p:cNvSpPr>
            <a:spLocks noGrp="1"/>
          </p:cNvSpPr>
          <p:nvPr>
            <p:ph type="dt" sz="half" idx="10"/>
          </p:nvPr>
        </p:nvSpPr>
        <p:spPr>
          <a:xfrm>
            <a:off x="1119019" y="8475135"/>
            <a:ext cx="3662244"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fld id="{AD47A802-183A-4BFE-9729-314DCDE42E0A}" type="datetimeFigureOut">
              <a:rPr lang="zh-CN" altLang="en-US"/>
              <a:pPr>
                <a:defRPr/>
              </a:pPr>
              <a:t>2023/9/22</a:t>
            </a:fld>
            <a:endParaRPr lang="zh-CN" altLang="en-US"/>
          </a:p>
        </p:txBody>
      </p:sp>
      <p:sp>
        <p:nvSpPr>
          <p:cNvPr id="5" name="页脚占位符 4">
            <a:extLst>
              <a:ext uri="{FF2B5EF4-FFF2-40B4-BE49-F238E27FC236}">
                <a16:creationId xmlns:a16="http://schemas.microsoft.com/office/drawing/2014/main" xmlns="" id="{6952EC1D-4A02-69F5-29E8-F90594CD9C2A}"/>
              </a:ext>
            </a:extLst>
          </p:cNvPr>
          <p:cNvSpPr>
            <a:spLocks noGrp="1"/>
          </p:cNvSpPr>
          <p:nvPr>
            <p:ph type="ftr" sz="quarter" idx="11"/>
          </p:nvPr>
        </p:nvSpPr>
        <p:spPr>
          <a:xfrm>
            <a:off x="5391637" y="8475135"/>
            <a:ext cx="5493365" cy="488244"/>
          </a:xfrm>
          <a:prstGeom prst="rect">
            <a:avLst/>
          </a:prstGeom>
        </p:spPr>
        <p:txBody>
          <a:bodyPr lIns="91300" tIns="45702" rIns="91300" bIns="45702"/>
          <a:lstStyle>
            <a:lvl1pPr defTabSz="1217185" eaLnBrk="1" fontAlgn="auto" hangingPunct="1">
              <a:spcBef>
                <a:spcPts val="0"/>
              </a:spcBef>
              <a:spcAft>
                <a:spcPts val="0"/>
              </a:spcAft>
              <a:defRPr sz="2533">
                <a:solidFill>
                  <a:srgbClr val="000000"/>
                </a:solidFill>
                <a:latin typeface="Arial Unicode MS"/>
              </a:defRPr>
            </a:lvl1pPr>
          </a:lstStyle>
          <a:p>
            <a:pPr>
              <a:defRPr/>
            </a:pPr>
            <a:endParaRPr lang="zh-CN" altLang="en-US"/>
          </a:p>
        </p:txBody>
      </p:sp>
      <p:sp>
        <p:nvSpPr>
          <p:cNvPr id="6" name="灯片编号占位符 5">
            <a:extLst>
              <a:ext uri="{FF2B5EF4-FFF2-40B4-BE49-F238E27FC236}">
                <a16:creationId xmlns:a16="http://schemas.microsoft.com/office/drawing/2014/main" xmlns="" id="{B4E466E9-B281-094B-5B6B-26282E9C2526}"/>
              </a:ext>
            </a:extLst>
          </p:cNvPr>
          <p:cNvSpPr>
            <a:spLocks noGrp="1"/>
          </p:cNvSpPr>
          <p:nvPr>
            <p:ph type="sldNum" sz="quarter" idx="12"/>
          </p:nvPr>
        </p:nvSpPr>
        <p:spPr>
          <a:xfrm>
            <a:off x="11495375" y="8475135"/>
            <a:ext cx="3662244" cy="488244"/>
          </a:xfrm>
          <a:prstGeom prst="rect">
            <a:avLst/>
          </a:prstGeom>
        </p:spPr>
        <p:txBody>
          <a:bodyPr vert="horz" wrap="square" lIns="91300" tIns="45702" rIns="91300" bIns="45702" numCol="1" anchor="t" anchorCtr="0" compatLnSpc="1">
            <a:prstTxWarp prst="textNoShape">
              <a:avLst/>
            </a:prstTxWarp>
          </a:bodyPr>
          <a:lstStyle>
            <a:lvl1pPr defTabSz="1216394" eaLnBrk="1" hangingPunct="1">
              <a:defRPr sz="2489">
                <a:solidFill>
                  <a:srgbClr val="000000"/>
                </a:solidFill>
                <a:latin typeface="Arial Unicode MS" pitchFamily="34" charset="-128"/>
                <a:cs typeface="黑体" panose="020B0503020204020204" pitchFamily="49" charset="-122"/>
              </a:defRPr>
            </a:lvl1pPr>
          </a:lstStyle>
          <a:p>
            <a:pPr>
              <a:defRPr/>
            </a:pPr>
            <a:fld id="{C4C1A3FF-D121-480D-A4CD-C1048EBAAABB}" type="slidenum">
              <a:rPr lang="zh-CN" altLang="en-US"/>
              <a:pPr>
                <a:defRPr/>
              </a:pPr>
              <a:t>‹#›</a:t>
            </a:fld>
            <a:endParaRPr lang="zh-CN" altLang="en-US"/>
          </a:p>
        </p:txBody>
      </p:sp>
    </p:spTree>
    <p:extLst>
      <p:ext uri="{BB962C8B-B14F-4D97-AF65-F5344CB8AC3E}">
        <p14:creationId xmlns:p14="http://schemas.microsoft.com/office/powerpoint/2010/main" val="3688432343"/>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600">
                <a:solidFill>
                  <a:schemeClr val="tx1">
                    <a:tint val="75000"/>
                  </a:schemeClr>
                </a:solidFill>
              </a:defRPr>
            </a:lvl1pPr>
            <a:lvl2pPr marL="813119" indent="0">
              <a:buNone/>
              <a:defRPr sz="3200">
                <a:solidFill>
                  <a:schemeClr val="tx1">
                    <a:tint val="75000"/>
                  </a:schemeClr>
                </a:solidFill>
              </a:defRPr>
            </a:lvl2pPr>
            <a:lvl3pPr marL="1626236" indent="0">
              <a:buNone/>
              <a:defRPr sz="2800">
                <a:solidFill>
                  <a:schemeClr val="tx1">
                    <a:tint val="75000"/>
                  </a:schemeClr>
                </a:solidFill>
              </a:defRPr>
            </a:lvl3pPr>
            <a:lvl4pPr marL="2439355" indent="0">
              <a:buNone/>
              <a:defRPr sz="2500">
                <a:solidFill>
                  <a:schemeClr val="tx1">
                    <a:tint val="75000"/>
                  </a:schemeClr>
                </a:solidFill>
              </a:defRPr>
            </a:lvl4pPr>
            <a:lvl5pPr marL="3252472" indent="0">
              <a:buNone/>
              <a:defRPr sz="2500">
                <a:solidFill>
                  <a:schemeClr val="tx1">
                    <a:tint val="75000"/>
                  </a:schemeClr>
                </a:solidFill>
              </a:defRPr>
            </a:lvl5pPr>
            <a:lvl6pPr marL="4065591" indent="0">
              <a:buNone/>
              <a:defRPr sz="2500">
                <a:solidFill>
                  <a:schemeClr val="tx1">
                    <a:tint val="75000"/>
                  </a:schemeClr>
                </a:solidFill>
              </a:defRPr>
            </a:lvl6pPr>
            <a:lvl7pPr marL="4878709" indent="0">
              <a:buNone/>
              <a:defRPr sz="2500">
                <a:solidFill>
                  <a:schemeClr val="tx1">
                    <a:tint val="75000"/>
                  </a:schemeClr>
                </a:solidFill>
              </a:defRPr>
            </a:lvl7pPr>
            <a:lvl8pPr marL="5691826" indent="0">
              <a:buNone/>
              <a:defRPr sz="2500">
                <a:solidFill>
                  <a:schemeClr val="tx1">
                    <a:tint val="75000"/>
                  </a:schemeClr>
                </a:solidFill>
              </a:defRPr>
            </a:lvl8pPr>
            <a:lvl9pPr marL="6504945"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18B057C-164F-42F5-B4BD-0BF1F35E3BE1}" type="datetimeFigureOut">
              <a:rPr lang="en-US"/>
              <a:pPr>
                <a:defRPr/>
              </a:pPr>
              <a:t>22/9/2023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D60E28-D99B-4989-89D3-0B0EDE0FBD02}" type="slidenum">
              <a:rPr lang="en-US"/>
              <a:pPr>
                <a:defRPr/>
              </a:pPr>
              <a:t>‹#›</a:t>
            </a:fld>
            <a:endParaRPr lang="en-US"/>
          </a:p>
        </p:txBody>
      </p:sp>
    </p:spTree>
    <p:extLst>
      <p:ext uri="{BB962C8B-B14F-4D97-AF65-F5344CB8AC3E}">
        <p14:creationId xmlns:p14="http://schemas.microsoft.com/office/powerpoint/2010/main" val="181183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3832" y="1602320"/>
            <a:ext cx="7188848" cy="452966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73958" y="1602320"/>
            <a:ext cx="7188848" cy="452966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62BA128-333C-4E6A-ADF5-962FBC6CBF3D}" type="datetimeFigureOut">
              <a:rPr lang="en-US"/>
              <a:pPr>
                <a:defRPr/>
              </a:pPr>
              <a:t>22/9/2023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7B591-9495-494E-8293-F68D0CC0CF23}" type="slidenum">
              <a:rPr lang="en-US"/>
              <a:pPr>
                <a:defRPr/>
              </a:pPr>
              <a:t>‹#›</a:t>
            </a:fld>
            <a:endParaRPr lang="en-US"/>
          </a:p>
        </p:txBody>
      </p:sp>
    </p:spTree>
    <p:extLst>
      <p:ext uri="{BB962C8B-B14F-4D97-AF65-F5344CB8AC3E}">
        <p14:creationId xmlns:p14="http://schemas.microsoft.com/office/powerpoint/2010/main" val="380431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8"/>
            <a:ext cx="7191675" cy="853016"/>
          </a:xfrm>
        </p:spPr>
        <p:txBody>
          <a:bodyPr anchor="b"/>
          <a:lstStyle>
            <a:lvl1pPr marL="0" indent="0">
              <a:buNone/>
              <a:defRPr sz="4300" b="1"/>
            </a:lvl1pPr>
            <a:lvl2pPr marL="813119" indent="0">
              <a:buNone/>
              <a:defRPr sz="3600" b="1"/>
            </a:lvl2pPr>
            <a:lvl3pPr marL="1626236" indent="0">
              <a:buNone/>
              <a:defRPr sz="3200" b="1"/>
            </a:lvl3pPr>
            <a:lvl4pPr marL="2439355" indent="0">
              <a:buNone/>
              <a:defRPr sz="2800" b="1"/>
            </a:lvl4pPr>
            <a:lvl5pPr marL="3252472" indent="0">
              <a:buNone/>
              <a:defRPr sz="2800" b="1"/>
            </a:lvl5pPr>
            <a:lvl6pPr marL="4065591" indent="0">
              <a:buNone/>
              <a:defRPr sz="2800" b="1"/>
            </a:lvl6pPr>
            <a:lvl7pPr marL="4878709" indent="0">
              <a:buNone/>
              <a:defRPr sz="2800" b="1"/>
            </a:lvl7pPr>
            <a:lvl8pPr marL="5691826" indent="0">
              <a:buNone/>
              <a:defRPr sz="2800" b="1"/>
            </a:lvl8pPr>
            <a:lvl9pPr marL="6504945" indent="0">
              <a:buNone/>
              <a:defRPr sz="2800" b="1"/>
            </a:lvl9pPr>
          </a:lstStyle>
          <a:p>
            <a:pPr lvl="0"/>
            <a:r>
              <a:rPr lang="en-US"/>
              <a:t>Click to edit Master text styles</a:t>
            </a:r>
          </a:p>
        </p:txBody>
      </p:sp>
      <p:sp>
        <p:nvSpPr>
          <p:cNvPr id="4" name="Content Placeholder 3"/>
          <p:cNvSpPr>
            <a:spLocks noGrp="1"/>
          </p:cNvSpPr>
          <p:nvPr>
            <p:ph sz="half" idx="2"/>
          </p:nvPr>
        </p:nvSpPr>
        <p:spPr>
          <a:xfrm>
            <a:off x="813832" y="2899834"/>
            <a:ext cx="7191675" cy="5268384"/>
          </a:xfrm>
        </p:spPr>
        <p:txBody>
          <a:bodyPr/>
          <a:lstStyle>
            <a:lvl1pPr>
              <a:defRPr sz="43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11" y="2046818"/>
            <a:ext cx="7194500" cy="853016"/>
          </a:xfrm>
        </p:spPr>
        <p:txBody>
          <a:bodyPr anchor="b"/>
          <a:lstStyle>
            <a:lvl1pPr marL="0" indent="0">
              <a:buNone/>
              <a:defRPr sz="4300" b="1"/>
            </a:lvl1pPr>
            <a:lvl2pPr marL="813119" indent="0">
              <a:buNone/>
              <a:defRPr sz="3600" b="1"/>
            </a:lvl2pPr>
            <a:lvl3pPr marL="1626236" indent="0">
              <a:buNone/>
              <a:defRPr sz="3200" b="1"/>
            </a:lvl3pPr>
            <a:lvl4pPr marL="2439355" indent="0">
              <a:buNone/>
              <a:defRPr sz="2800" b="1"/>
            </a:lvl4pPr>
            <a:lvl5pPr marL="3252472" indent="0">
              <a:buNone/>
              <a:defRPr sz="2800" b="1"/>
            </a:lvl5pPr>
            <a:lvl6pPr marL="4065591" indent="0">
              <a:buNone/>
              <a:defRPr sz="2800" b="1"/>
            </a:lvl6pPr>
            <a:lvl7pPr marL="4878709" indent="0">
              <a:buNone/>
              <a:defRPr sz="2800" b="1"/>
            </a:lvl7pPr>
            <a:lvl8pPr marL="5691826" indent="0">
              <a:buNone/>
              <a:defRPr sz="2800" b="1"/>
            </a:lvl8pPr>
            <a:lvl9pPr marL="6504945" indent="0">
              <a:buNone/>
              <a:defRPr sz="2800" b="1"/>
            </a:lvl9pPr>
          </a:lstStyle>
          <a:p>
            <a:pPr lvl="0"/>
            <a:r>
              <a:rPr lang="en-US"/>
              <a:t>Click to edit Master text styles</a:t>
            </a:r>
          </a:p>
        </p:txBody>
      </p:sp>
      <p:sp>
        <p:nvSpPr>
          <p:cNvPr id="6" name="Content Placeholder 5"/>
          <p:cNvSpPr>
            <a:spLocks noGrp="1"/>
          </p:cNvSpPr>
          <p:nvPr>
            <p:ph sz="quarter" idx="4"/>
          </p:nvPr>
        </p:nvSpPr>
        <p:spPr>
          <a:xfrm>
            <a:off x="8268311" y="2899834"/>
            <a:ext cx="7194500" cy="5268384"/>
          </a:xfrm>
        </p:spPr>
        <p:txBody>
          <a:bodyPr/>
          <a:lstStyle>
            <a:lvl1pPr>
              <a:defRPr sz="4300"/>
            </a:lvl1pPr>
            <a:lvl2pPr>
              <a:defRPr sz="3600"/>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033A80B-077D-42E0-ABD4-90445183B743}" type="datetimeFigureOut">
              <a:rPr lang="en-US"/>
              <a:pPr>
                <a:defRPr/>
              </a:pPr>
              <a:t>22/9/2023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7A175-94D4-4A8D-B31D-9123FF269214}" type="slidenum">
              <a:rPr lang="en-US"/>
              <a:pPr>
                <a:defRPr/>
              </a:pPr>
              <a:t>‹#›</a:t>
            </a:fld>
            <a:endParaRPr lang="en-US"/>
          </a:p>
        </p:txBody>
      </p:sp>
    </p:spTree>
    <p:extLst>
      <p:ext uri="{BB962C8B-B14F-4D97-AF65-F5344CB8AC3E}">
        <p14:creationId xmlns:p14="http://schemas.microsoft.com/office/powerpoint/2010/main" val="12812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23FCFA-D3FF-48A3-BC5D-22C99A39CF7A}" type="datetimeFigureOut">
              <a:rPr lang="en-US"/>
              <a:pPr>
                <a:defRPr/>
              </a:pPr>
              <a:t>22/9/2023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B5EDBB-28A6-48F1-AF2B-90009BF4C05C}" type="slidenum">
              <a:rPr lang="en-US"/>
              <a:pPr>
                <a:defRPr/>
              </a:pPr>
              <a:t>‹#›</a:t>
            </a:fld>
            <a:endParaRPr lang="en-US"/>
          </a:p>
        </p:txBody>
      </p:sp>
    </p:spTree>
    <p:extLst>
      <p:ext uri="{BB962C8B-B14F-4D97-AF65-F5344CB8AC3E}">
        <p14:creationId xmlns:p14="http://schemas.microsoft.com/office/powerpoint/2010/main" val="74400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EE720C-3BCD-4316-ADCC-5C25380B5CBC}" type="datetimeFigureOut">
              <a:rPr lang="en-US"/>
              <a:pPr>
                <a:defRPr/>
              </a:pPr>
              <a:t>22/9/2023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487000-4680-4949-9FDF-745483D02CD8}" type="slidenum">
              <a:rPr lang="en-US"/>
              <a:pPr>
                <a:defRPr/>
              </a:pPr>
              <a:t>‹#›</a:t>
            </a:fld>
            <a:endParaRPr lang="en-US"/>
          </a:p>
        </p:txBody>
      </p:sp>
    </p:spTree>
    <p:extLst>
      <p:ext uri="{BB962C8B-B14F-4D97-AF65-F5344CB8AC3E}">
        <p14:creationId xmlns:p14="http://schemas.microsoft.com/office/powerpoint/2010/main" val="182129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9"/>
            <a:ext cx="5354902" cy="1549401"/>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6363713" y="364066"/>
            <a:ext cx="9099093" cy="7804151"/>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68"/>
            <a:ext cx="5354902" cy="6254750"/>
          </a:xfrm>
        </p:spPr>
        <p:txBody>
          <a:bodyPr/>
          <a:lstStyle>
            <a:lvl1pPr marL="0" indent="0">
              <a:buNone/>
              <a:defRPr sz="2500"/>
            </a:lvl1pPr>
            <a:lvl2pPr marL="813119" indent="0">
              <a:buNone/>
              <a:defRPr sz="2100"/>
            </a:lvl2pPr>
            <a:lvl3pPr marL="1626236" indent="0">
              <a:buNone/>
              <a:defRPr sz="1800"/>
            </a:lvl3pPr>
            <a:lvl4pPr marL="2439355" indent="0">
              <a:buNone/>
              <a:defRPr sz="1600"/>
            </a:lvl4pPr>
            <a:lvl5pPr marL="3252472" indent="0">
              <a:buNone/>
              <a:defRPr sz="1600"/>
            </a:lvl5pPr>
            <a:lvl6pPr marL="4065591" indent="0">
              <a:buNone/>
              <a:defRPr sz="1600"/>
            </a:lvl6pPr>
            <a:lvl7pPr marL="4878709" indent="0">
              <a:buNone/>
              <a:defRPr sz="1600"/>
            </a:lvl7pPr>
            <a:lvl8pPr marL="5691826" indent="0">
              <a:buNone/>
              <a:defRPr sz="1600"/>
            </a:lvl8pPr>
            <a:lvl9pPr marL="6504945" indent="0">
              <a:buNone/>
              <a:defRPr sz="1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4510C0-D2CB-4CF0-BED1-606CFE4A4B71}" type="datetimeFigureOut">
              <a:rPr lang="en-US"/>
              <a:pPr>
                <a:defRPr/>
              </a:pPr>
              <a:t>22/9/2023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A0F45F-5667-4CAC-9F4B-2F08BB524E50}" type="slidenum">
              <a:rPr lang="en-US"/>
              <a:pPr>
                <a:defRPr/>
              </a:pPr>
              <a:t>‹#›</a:t>
            </a:fld>
            <a:endParaRPr lang="en-US"/>
          </a:p>
        </p:txBody>
      </p:sp>
    </p:spTree>
    <p:extLst>
      <p:ext uri="{BB962C8B-B14F-4D97-AF65-F5344CB8AC3E}">
        <p14:creationId xmlns:p14="http://schemas.microsoft.com/office/powerpoint/2010/main" val="219170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3"/>
            <a:ext cx="9765983" cy="755650"/>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190335" y="817034"/>
            <a:ext cx="9765983" cy="5486400"/>
          </a:xfrm>
        </p:spPr>
        <p:txBody>
          <a:bodyPr rtlCol="0">
            <a:normAutofit/>
          </a:bodyPr>
          <a:lstStyle>
            <a:lvl1pPr marL="0" indent="0">
              <a:buNone/>
              <a:defRPr sz="5700"/>
            </a:lvl1pPr>
            <a:lvl2pPr marL="813119" indent="0">
              <a:buNone/>
              <a:defRPr sz="5000"/>
            </a:lvl2pPr>
            <a:lvl3pPr marL="1626236" indent="0">
              <a:buNone/>
              <a:defRPr sz="4300"/>
            </a:lvl3pPr>
            <a:lvl4pPr marL="2439355" indent="0">
              <a:buNone/>
              <a:defRPr sz="3600"/>
            </a:lvl4pPr>
            <a:lvl5pPr marL="3252472" indent="0">
              <a:buNone/>
              <a:defRPr sz="3600"/>
            </a:lvl5pPr>
            <a:lvl6pPr marL="4065591" indent="0">
              <a:buNone/>
              <a:defRPr sz="3600"/>
            </a:lvl6pPr>
            <a:lvl7pPr marL="4878709" indent="0">
              <a:buNone/>
              <a:defRPr sz="3600"/>
            </a:lvl7pPr>
            <a:lvl8pPr marL="5691826" indent="0">
              <a:buNone/>
              <a:defRPr sz="3600"/>
            </a:lvl8pPr>
            <a:lvl9pPr marL="6504945" indent="0">
              <a:buNone/>
              <a:defRPr sz="3600"/>
            </a:lvl9pPr>
          </a:lstStyle>
          <a:p>
            <a:pPr lvl="0"/>
            <a:endParaRPr lang="en-US" noProof="0"/>
          </a:p>
        </p:txBody>
      </p:sp>
      <p:sp>
        <p:nvSpPr>
          <p:cNvPr id="4" name="Text Placeholder 3"/>
          <p:cNvSpPr>
            <a:spLocks noGrp="1"/>
          </p:cNvSpPr>
          <p:nvPr>
            <p:ph type="body" sz="half" idx="2"/>
          </p:nvPr>
        </p:nvSpPr>
        <p:spPr>
          <a:xfrm>
            <a:off x="3190335" y="7156451"/>
            <a:ext cx="9765983" cy="1073148"/>
          </a:xfrm>
        </p:spPr>
        <p:txBody>
          <a:bodyPr/>
          <a:lstStyle>
            <a:lvl1pPr marL="0" indent="0">
              <a:buNone/>
              <a:defRPr sz="2500"/>
            </a:lvl1pPr>
            <a:lvl2pPr marL="813119" indent="0">
              <a:buNone/>
              <a:defRPr sz="2100"/>
            </a:lvl2pPr>
            <a:lvl3pPr marL="1626236" indent="0">
              <a:buNone/>
              <a:defRPr sz="1800"/>
            </a:lvl3pPr>
            <a:lvl4pPr marL="2439355" indent="0">
              <a:buNone/>
              <a:defRPr sz="1600"/>
            </a:lvl4pPr>
            <a:lvl5pPr marL="3252472" indent="0">
              <a:buNone/>
              <a:defRPr sz="1600"/>
            </a:lvl5pPr>
            <a:lvl6pPr marL="4065591" indent="0">
              <a:buNone/>
              <a:defRPr sz="1600"/>
            </a:lvl6pPr>
            <a:lvl7pPr marL="4878709" indent="0">
              <a:buNone/>
              <a:defRPr sz="1600"/>
            </a:lvl7pPr>
            <a:lvl8pPr marL="5691826" indent="0">
              <a:buNone/>
              <a:defRPr sz="1600"/>
            </a:lvl8pPr>
            <a:lvl9pPr marL="6504945" indent="0">
              <a:buNone/>
              <a:defRPr sz="1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C3B370-AAFB-4EA7-8CA2-56E71463F5A8}" type="datetimeFigureOut">
              <a:rPr lang="en-US"/>
              <a:pPr>
                <a:defRPr/>
              </a:pPr>
              <a:t>22/9/2023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83890F-0643-4DA7-988E-7D0E94DF04AA}" type="slidenum">
              <a:rPr lang="en-US"/>
              <a:pPr>
                <a:defRPr/>
              </a:pPr>
              <a:t>‹#›</a:t>
            </a:fld>
            <a:endParaRPr lang="en-US"/>
          </a:p>
        </p:txBody>
      </p:sp>
    </p:spTree>
    <p:extLst>
      <p:ext uri="{BB962C8B-B14F-4D97-AF65-F5344CB8AC3E}">
        <p14:creationId xmlns:p14="http://schemas.microsoft.com/office/powerpoint/2010/main" val="241130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3832" y="366549"/>
            <a:ext cx="14648974" cy="152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623" tIns="81312" rIns="162623" bIns="8131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13832" y="2134447"/>
            <a:ext cx="14648974" cy="603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623" tIns="81312" rIns="162623" bIns="813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751"/>
            <a:ext cx="3797882" cy="484973"/>
          </a:xfrm>
          <a:prstGeom prst="rect">
            <a:avLst/>
          </a:prstGeom>
        </p:spPr>
        <p:txBody>
          <a:bodyPr vert="horz" lIns="162623" tIns="81312" rIns="162623" bIns="81312" rtlCol="0" anchor="ctr"/>
          <a:lstStyle>
            <a:lvl1pPr algn="l" fontAlgn="auto">
              <a:spcBef>
                <a:spcPts val="0"/>
              </a:spcBef>
              <a:spcAft>
                <a:spcPts val="0"/>
              </a:spcAft>
              <a:defRPr sz="2100">
                <a:solidFill>
                  <a:schemeClr val="tx1">
                    <a:tint val="75000"/>
                  </a:schemeClr>
                </a:solidFill>
                <a:latin typeface="+mn-lt"/>
                <a:cs typeface="+mn-cs"/>
              </a:defRPr>
            </a:lvl1pPr>
          </a:lstStyle>
          <a:p>
            <a:pPr>
              <a:defRPr/>
            </a:pPr>
            <a:fld id="{46AE8097-EE7F-4C07-AF61-10E71F24E01B}" type="datetimeFigureOut">
              <a:rPr lang="en-US"/>
              <a:pPr>
                <a:defRPr/>
              </a:pPr>
              <a:t>22/9/2023</a:t>
            </a:fld>
            <a:endParaRPr lang="en-US"/>
          </a:p>
        </p:txBody>
      </p:sp>
      <p:sp>
        <p:nvSpPr>
          <p:cNvPr id="5" name="Footer Placeholder 4"/>
          <p:cNvSpPr>
            <a:spLocks noGrp="1"/>
          </p:cNvSpPr>
          <p:nvPr>
            <p:ph type="ftr" sz="quarter" idx="3"/>
          </p:nvPr>
        </p:nvSpPr>
        <p:spPr>
          <a:xfrm>
            <a:off x="5561186" y="8475751"/>
            <a:ext cx="5154269" cy="484973"/>
          </a:xfrm>
          <a:prstGeom prst="rect">
            <a:avLst/>
          </a:prstGeom>
        </p:spPr>
        <p:txBody>
          <a:bodyPr vert="horz" lIns="162623" tIns="81312" rIns="162623" bIns="81312" rtlCol="0" anchor="ctr"/>
          <a:lstStyle>
            <a:lvl1pPr algn="ctr" fontAlgn="auto">
              <a:spcBef>
                <a:spcPts val="0"/>
              </a:spcBef>
              <a:spcAft>
                <a:spcPts val="0"/>
              </a:spcAft>
              <a:defRPr sz="21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11664924" y="8475751"/>
            <a:ext cx="3797882" cy="484973"/>
          </a:xfrm>
          <a:prstGeom prst="rect">
            <a:avLst/>
          </a:prstGeom>
        </p:spPr>
        <p:txBody>
          <a:bodyPr vert="horz" lIns="162623" tIns="81312" rIns="162623" bIns="81312" rtlCol="0" anchor="ctr"/>
          <a:lstStyle>
            <a:lvl1pPr algn="r" fontAlgn="auto">
              <a:spcBef>
                <a:spcPts val="0"/>
              </a:spcBef>
              <a:spcAft>
                <a:spcPts val="0"/>
              </a:spcAft>
              <a:defRPr sz="2100">
                <a:solidFill>
                  <a:schemeClr val="tx1">
                    <a:tint val="75000"/>
                  </a:schemeClr>
                </a:solidFill>
                <a:latin typeface="+mn-lt"/>
                <a:cs typeface="+mn-cs"/>
              </a:defRPr>
            </a:lvl1pPr>
          </a:lstStyle>
          <a:p>
            <a:pPr>
              <a:defRPr/>
            </a:pPr>
            <a:fld id="{8CA38DD3-909D-44EA-9AC1-B74D233FFA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7800" kern="1200">
          <a:solidFill>
            <a:schemeClr val="tx1"/>
          </a:solidFill>
          <a:latin typeface="+mj-lt"/>
          <a:ea typeface="+mj-ea"/>
          <a:cs typeface="+mj-cs"/>
        </a:defRPr>
      </a:lvl1pPr>
      <a:lvl2pPr algn="ctr" rtl="0" eaLnBrk="0" fontAlgn="base" hangingPunct="0">
        <a:spcBef>
          <a:spcPct val="0"/>
        </a:spcBef>
        <a:spcAft>
          <a:spcPct val="0"/>
        </a:spcAft>
        <a:defRPr sz="7800">
          <a:solidFill>
            <a:schemeClr val="tx1"/>
          </a:solidFill>
          <a:latin typeface="Calibri" pitchFamily="34" charset="0"/>
        </a:defRPr>
      </a:lvl2pPr>
      <a:lvl3pPr algn="ctr" rtl="0" eaLnBrk="0" fontAlgn="base" hangingPunct="0">
        <a:spcBef>
          <a:spcPct val="0"/>
        </a:spcBef>
        <a:spcAft>
          <a:spcPct val="0"/>
        </a:spcAft>
        <a:defRPr sz="7800">
          <a:solidFill>
            <a:schemeClr val="tx1"/>
          </a:solidFill>
          <a:latin typeface="Calibri" pitchFamily="34" charset="0"/>
        </a:defRPr>
      </a:lvl3pPr>
      <a:lvl4pPr algn="ctr" rtl="0" eaLnBrk="0" fontAlgn="base" hangingPunct="0">
        <a:spcBef>
          <a:spcPct val="0"/>
        </a:spcBef>
        <a:spcAft>
          <a:spcPct val="0"/>
        </a:spcAft>
        <a:defRPr sz="7800">
          <a:solidFill>
            <a:schemeClr val="tx1"/>
          </a:solidFill>
          <a:latin typeface="Calibri" pitchFamily="34" charset="0"/>
        </a:defRPr>
      </a:lvl4pPr>
      <a:lvl5pPr algn="ctr" rtl="0" eaLnBrk="0" fontAlgn="base" hangingPunct="0">
        <a:spcBef>
          <a:spcPct val="0"/>
        </a:spcBef>
        <a:spcAft>
          <a:spcPct val="0"/>
        </a:spcAft>
        <a:defRPr sz="7800">
          <a:solidFill>
            <a:schemeClr val="tx1"/>
          </a:solidFill>
          <a:latin typeface="Calibri" pitchFamily="34" charset="0"/>
        </a:defRPr>
      </a:lvl5pPr>
      <a:lvl6pPr marL="813119" algn="ctr" rtl="0" fontAlgn="base">
        <a:spcBef>
          <a:spcPct val="0"/>
        </a:spcBef>
        <a:spcAft>
          <a:spcPct val="0"/>
        </a:spcAft>
        <a:defRPr sz="7800">
          <a:solidFill>
            <a:schemeClr val="tx1"/>
          </a:solidFill>
          <a:latin typeface="Calibri" pitchFamily="34" charset="0"/>
        </a:defRPr>
      </a:lvl6pPr>
      <a:lvl7pPr marL="1626236" algn="ctr" rtl="0" fontAlgn="base">
        <a:spcBef>
          <a:spcPct val="0"/>
        </a:spcBef>
        <a:spcAft>
          <a:spcPct val="0"/>
        </a:spcAft>
        <a:defRPr sz="7800">
          <a:solidFill>
            <a:schemeClr val="tx1"/>
          </a:solidFill>
          <a:latin typeface="Calibri" pitchFamily="34" charset="0"/>
        </a:defRPr>
      </a:lvl7pPr>
      <a:lvl8pPr marL="2439355" algn="ctr" rtl="0" fontAlgn="base">
        <a:spcBef>
          <a:spcPct val="0"/>
        </a:spcBef>
        <a:spcAft>
          <a:spcPct val="0"/>
        </a:spcAft>
        <a:defRPr sz="7800">
          <a:solidFill>
            <a:schemeClr val="tx1"/>
          </a:solidFill>
          <a:latin typeface="Calibri" pitchFamily="34" charset="0"/>
        </a:defRPr>
      </a:lvl8pPr>
      <a:lvl9pPr marL="3252472" algn="ctr" rtl="0" fontAlgn="base">
        <a:spcBef>
          <a:spcPct val="0"/>
        </a:spcBef>
        <a:spcAft>
          <a:spcPct val="0"/>
        </a:spcAft>
        <a:defRPr sz="7800">
          <a:solidFill>
            <a:schemeClr val="tx1"/>
          </a:solidFill>
          <a:latin typeface="Calibri" pitchFamily="34" charset="0"/>
        </a:defRPr>
      </a:lvl9pPr>
    </p:titleStyle>
    <p:bodyStyle>
      <a:lvl1pPr marL="609839" indent="-609839" algn="l" rtl="0" eaLnBrk="0" fontAlgn="base" hangingPunct="0">
        <a:spcBef>
          <a:spcPct val="20000"/>
        </a:spcBef>
        <a:spcAft>
          <a:spcPct val="0"/>
        </a:spcAft>
        <a:buFont typeface="Arial" charset="0"/>
        <a:buChar char="•"/>
        <a:defRPr sz="5700" kern="1200">
          <a:solidFill>
            <a:schemeClr val="tx1"/>
          </a:solidFill>
          <a:latin typeface="+mn-lt"/>
          <a:ea typeface="+mn-ea"/>
          <a:cs typeface="+mn-cs"/>
        </a:defRPr>
      </a:lvl1pPr>
      <a:lvl2pPr marL="1321317" indent="-508199" algn="l" rtl="0" eaLnBrk="0" fontAlgn="base" hangingPunct="0">
        <a:spcBef>
          <a:spcPct val="20000"/>
        </a:spcBef>
        <a:spcAft>
          <a:spcPct val="0"/>
        </a:spcAft>
        <a:buFont typeface="Arial" charset="0"/>
        <a:buChar char="–"/>
        <a:defRPr sz="5000" kern="1200">
          <a:solidFill>
            <a:schemeClr val="tx1"/>
          </a:solidFill>
          <a:latin typeface="+mn-lt"/>
          <a:ea typeface="+mn-ea"/>
          <a:cs typeface="+mn-cs"/>
        </a:defRPr>
      </a:lvl2pPr>
      <a:lvl3pPr marL="2032796" indent="-406560" algn="l" rtl="0" eaLnBrk="0" fontAlgn="base" hangingPunct="0">
        <a:spcBef>
          <a:spcPct val="20000"/>
        </a:spcBef>
        <a:spcAft>
          <a:spcPct val="0"/>
        </a:spcAft>
        <a:buFont typeface="Arial" charset="0"/>
        <a:buChar char="•"/>
        <a:defRPr sz="4300" kern="1200">
          <a:solidFill>
            <a:schemeClr val="tx1"/>
          </a:solidFill>
          <a:latin typeface="+mn-lt"/>
          <a:ea typeface="+mn-ea"/>
          <a:cs typeface="+mn-cs"/>
        </a:defRPr>
      </a:lvl3pPr>
      <a:lvl4pPr marL="2845913" indent="-406560"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4pPr>
      <a:lvl5pPr marL="3659032" indent="-406560" algn="l" rtl="0" eaLnBrk="0" fontAlgn="base" hangingPunct="0">
        <a:spcBef>
          <a:spcPct val="20000"/>
        </a:spcBef>
        <a:spcAft>
          <a:spcPct val="0"/>
        </a:spcAft>
        <a:buFont typeface="Arial" charset="0"/>
        <a:buChar char="»"/>
        <a:defRPr sz="3600" kern="1200">
          <a:solidFill>
            <a:schemeClr val="tx1"/>
          </a:solidFill>
          <a:latin typeface="+mn-lt"/>
          <a:ea typeface="+mn-ea"/>
          <a:cs typeface="+mn-cs"/>
        </a:defRPr>
      </a:lvl5pPr>
      <a:lvl6pPr marL="4472151"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285266"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098385"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11504" indent="-406560" algn="l" defTabSz="1626236"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26236" rtl="0" eaLnBrk="1" latinLnBrk="0" hangingPunct="1">
        <a:defRPr sz="3200" kern="1200">
          <a:solidFill>
            <a:schemeClr val="tx1"/>
          </a:solidFill>
          <a:latin typeface="+mn-lt"/>
          <a:ea typeface="+mn-ea"/>
          <a:cs typeface="+mn-cs"/>
        </a:defRPr>
      </a:lvl1pPr>
      <a:lvl2pPr marL="813119" algn="l" defTabSz="1626236" rtl="0" eaLnBrk="1" latinLnBrk="0" hangingPunct="1">
        <a:defRPr sz="3200" kern="1200">
          <a:solidFill>
            <a:schemeClr val="tx1"/>
          </a:solidFill>
          <a:latin typeface="+mn-lt"/>
          <a:ea typeface="+mn-ea"/>
          <a:cs typeface="+mn-cs"/>
        </a:defRPr>
      </a:lvl2pPr>
      <a:lvl3pPr marL="1626236" algn="l" defTabSz="1626236" rtl="0" eaLnBrk="1" latinLnBrk="0" hangingPunct="1">
        <a:defRPr sz="3200" kern="1200">
          <a:solidFill>
            <a:schemeClr val="tx1"/>
          </a:solidFill>
          <a:latin typeface="+mn-lt"/>
          <a:ea typeface="+mn-ea"/>
          <a:cs typeface="+mn-cs"/>
        </a:defRPr>
      </a:lvl3pPr>
      <a:lvl4pPr marL="2439355" algn="l" defTabSz="1626236" rtl="0" eaLnBrk="1" latinLnBrk="0" hangingPunct="1">
        <a:defRPr sz="3200" kern="1200">
          <a:solidFill>
            <a:schemeClr val="tx1"/>
          </a:solidFill>
          <a:latin typeface="+mn-lt"/>
          <a:ea typeface="+mn-ea"/>
          <a:cs typeface="+mn-cs"/>
        </a:defRPr>
      </a:lvl4pPr>
      <a:lvl5pPr marL="3252472" algn="l" defTabSz="1626236" rtl="0" eaLnBrk="1" latinLnBrk="0" hangingPunct="1">
        <a:defRPr sz="3200" kern="1200">
          <a:solidFill>
            <a:schemeClr val="tx1"/>
          </a:solidFill>
          <a:latin typeface="+mn-lt"/>
          <a:ea typeface="+mn-ea"/>
          <a:cs typeface="+mn-cs"/>
        </a:defRPr>
      </a:lvl5pPr>
      <a:lvl6pPr marL="4065591" algn="l" defTabSz="1626236" rtl="0" eaLnBrk="1" latinLnBrk="0" hangingPunct="1">
        <a:defRPr sz="3200" kern="1200">
          <a:solidFill>
            <a:schemeClr val="tx1"/>
          </a:solidFill>
          <a:latin typeface="+mn-lt"/>
          <a:ea typeface="+mn-ea"/>
          <a:cs typeface="+mn-cs"/>
        </a:defRPr>
      </a:lvl6pPr>
      <a:lvl7pPr marL="4878709" algn="l" defTabSz="1626236" rtl="0" eaLnBrk="1" latinLnBrk="0" hangingPunct="1">
        <a:defRPr sz="3200" kern="1200">
          <a:solidFill>
            <a:schemeClr val="tx1"/>
          </a:solidFill>
          <a:latin typeface="+mn-lt"/>
          <a:ea typeface="+mn-ea"/>
          <a:cs typeface="+mn-cs"/>
        </a:defRPr>
      </a:lvl7pPr>
      <a:lvl8pPr marL="5691826" algn="l" defTabSz="1626236" rtl="0" eaLnBrk="1" latinLnBrk="0" hangingPunct="1">
        <a:defRPr sz="3200" kern="1200">
          <a:solidFill>
            <a:schemeClr val="tx1"/>
          </a:solidFill>
          <a:latin typeface="+mn-lt"/>
          <a:ea typeface="+mn-ea"/>
          <a:cs typeface="+mn-cs"/>
        </a:defRPr>
      </a:lvl8pPr>
      <a:lvl9pPr marL="6504945" algn="l" defTabSz="1626236"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xmlns="" id="{DC846F75-9698-549D-7279-BD2BD3FB3BAC}"/>
              </a:ext>
            </a:extLst>
          </p:cNvPr>
          <p:cNvSpPr>
            <a:spLocks noGrp="1"/>
          </p:cNvSpPr>
          <p:nvPr>
            <p:ph type="title"/>
          </p:nvPr>
        </p:nvSpPr>
        <p:spPr bwMode="auto">
          <a:xfrm>
            <a:off x="813832" y="366889"/>
            <a:ext cx="1464897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8" rIns="91424" bIns="45718" numCol="1" anchor="ctr" anchorCtr="0" compatLnSpc="1">
            <a:prstTxWarp prst="textNoShape">
              <a:avLst/>
            </a:prstTxWarp>
          </a:bodyPr>
          <a:lstStyle/>
          <a:p>
            <a:pPr lvl="0"/>
            <a:r>
              <a:rPr lang="en-US" altLang="en-US"/>
              <a:t>Click to edit Master title style</a:t>
            </a:r>
            <a:endParaRPr lang="vi-VN" altLang="en-US"/>
          </a:p>
        </p:txBody>
      </p:sp>
    </p:spTree>
    <p:extLst>
      <p:ext uri="{BB962C8B-B14F-4D97-AF65-F5344CB8AC3E}">
        <p14:creationId xmlns:p14="http://schemas.microsoft.com/office/powerpoint/2010/main" val="42119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xStyles>
    <p:titleStyle>
      <a:lvl1pPr algn="l" defTabSz="1216394" rtl="0" eaLnBrk="0" fontAlgn="base" hangingPunct="0">
        <a:lnSpc>
          <a:spcPct val="90000"/>
        </a:lnSpc>
        <a:spcBef>
          <a:spcPct val="0"/>
        </a:spcBef>
        <a:spcAft>
          <a:spcPct val="0"/>
        </a:spcAft>
        <a:defRPr sz="5867" kern="1200">
          <a:solidFill>
            <a:schemeClr val="tx1"/>
          </a:solidFill>
          <a:latin typeface="+mj-lt"/>
          <a:ea typeface="Microsoft YaHei" panose="020B0503020204020204" pitchFamily="34" charset="-122"/>
          <a:cs typeface="+mj-cs"/>
        </a:defRPr>
      </a:lvl1pPr>
      <a:lvl2pPr algn="l" defTabSz="1216394" rtl="0" eaLnBrk="0" fontAlgn="base" hangingPunct="0">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2pPr>
      <a:lvl3pPr algn="l" defTabSz="1216394" rtl="0" eaLnBrk="0" fontAlgn="base" hangingPunct="0">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3pPr>
      <a:lvl4pPr algn="l" defTabSz="1216394" rtl="0" eaLnBrk="0" fontAlgn="base" hangingPunct="0">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4pPr>
      <a:lvl5pPr algn="l" defTabSz="1216394" rtl="0" eaLnBrk="0" fontAlgn="base" hangingPunct="0">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5pPr>
      <a:lvl6pPr marL="812810" algn="l" defTabSz="1216394" rtl="0" fontAlgn="base">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6pPr>
      <a:lvl7pPr marL="1625620" algn="l" defTabSz="1216394" rtl="0" fontAlgn="base">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7pPr>
      <a:lvl8pPr marL="2438430" algn="l" defTabSz="1216394" rtl="0" fontAlgn="base">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8pPr>
      <a:lvl9pPr marL="3251241" algn="l" defTabSz="1216394" rtl="0" fontAlgn="base">
        <a:lnSpc>
          <a:spcPct val="90000"/>
        </a:lnSpc>
        <a:spcBef>
          <a:spcPct val="0"/>
        </a:spcBef>
        <a:spcAft>
          <a:spcPct val="0"/>
        </a:spcAft>
        <a:defRPr sz="5867">
          <a:solidFill>
            <a:schemeClr val="tx1"/>
          </a:solidFill>
          <a:latin typeface="Arial" panose="020B0604020202020204" pitchFamily="34" charset="0"/>
          <a:ea typeface="Microsoft YaHei" panose="020B0503020204020204" pitchFamily="34" charset="-122"/>
        </a:defRPr>
      </a:lvl9pPr>
    </p:titleStyle>
    <p:bodyStyle>
      <a:lvl1pPr marL="301982" indent="-301982" algn="l" defTabSz="1216394"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黑体"/>
        </a:defRPr>
      </a:lvl1pPr>
      <a:lvl2pPr marL="911590" indent="-301982" algn="l" defTabSz="1216394"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黑体"/>
        </a:defRPr>
      </a:lvl2pPr>
      <a:lvl3pPr marL="1521198" indent="-301982" algn="l" defTabSz="1216394"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黑体"/>
        </a:defRPr>
      </a:lvl3pPr>
      <a:lvl4pPr marL="2127982" indent="-301982" algn="l" defTabSz="1216394" rtl="0" eaLnBrk="0" fontAlgn="base" hangingPunct="0">
        <a:lnSpc>
          <a:spcPct val="90000"/>
        </a:lnSpc>
        <a:spcBef>
          <a:spcPts val="667"/>
        </a:spcBef>
        <a:spcAft>
          <a:spcPct val="0"/>
        </a:spcAft>
        <a:buFont typeface="Arial" panose="020B0604020202020204" pitchFamily="34" charset="0"/>
        <a:buChar char="•"/>
        <a:defRPr sz="2489" kern="1200">
          <a:solidFill>
            <a:schemeClr val="tx1"/>
          </a:solidFill>
          <a:latin typeface="+mn-lt"/>
          <a:ea typeface="+mn-ea"/>
          <a:cs typeface="黑体"/>
        </a:defRPr>
      </a:lvl4pPr>
      <a:lvl5pPr marL="2737590" indent="-301982" algn="l" defTabSz="1216394" rtl="0" eaLnBrk="0" fontAlgn="base" hangingPunct="0">
        <a:lnSpc>
          <a:spcPct val="90000"/>
        </a:lnSpc>
        <a:spcBef>
          <a:spcPts val="667"/>
        </a:spcBef>
        <a:spcAft>
          <a:spcPct val="0"/>
        </a:spcAft>
        <a:buFont typeface="Arial" panose="020B0604020202020204" pitchFamily="34" charset="0"/>
        <a:buChar char="•"/>
        <a:defRPr sz="2489" kern="1200">
          <a:solidFill>
            <a:schemeClr val="tx1"/>
          </a:solidFill>
          <a:latin typeface="+mn-lt"/>
          <a:ea typeface="+mn-ea"/>
          <a:cs typeface="黑体"/>
        </a:defRPr>
      </a:lvl5pPr>
      <a:lvl6pPr marL="3347235" indent="-304320" algn="l" defTabSz="1217185" rtl="0" eaLnBrk="1" latinLnBrk="0" hangingPunct="1">
        <a:lnSpc>
          <a:spcPct val="90000"/>
        </a:lnSpc>
        <a:spcBef>
          <a:spcPts val="665"/>
        </a:spcBef>
        <a:buFont typeface="Arial" panose="020B0604020202020204" pitchFamily="34" charset="0"/>
        <a:buChar char="•"/>
        <a:defRPr sz="2533" kern="1200">
          <a:solidFill>
            <a:schemeClr val="tx1"/>
          </a:solidFill>
          <a:latin typeface="+mn-lt"/>
          <a:ea typeface="+mn-ea"/>
          <a:cs typeface="+mn-cs"/>
        </a:defRPr>
      </a:lvl6pPr>
      <a:lvl7pPr marL="3955825" indent="-304320" algn="l" defTabSz="1217185" rtl="0" eaLnBrk="1" latinLnBrk="0" hangingPunct="1">
        <a:lnSpc>
          <a:spcPct val="90000"/>
        </a:lnSpc>
        <a:spcBef>
          <a:spcPts val="665"/>
        </a:spcBef>
        <a:buFont typeface="Arial" panose="020B0604020202020204" pitchFamily="34" charset="0"/>
        <a:buChar char="•"/>
        <a:defRPr sz="2533" kern="1200">
          <a:solidFill>
            <a:schemeClr val="tx1"/>
          </a:solidFill>
          <a:latin typeface="+mn-lt"/>
          <a:ea typeface="+mn-ea"/>
          <a:cs typeface="+mn-cs"/>
        </a:defRPr>
      </a:lvl7pPr>
      <a:lvl8pPr marL="4564420" indent="-304320" algn="l" defTabSz="1217185" rtl="0" eaLnBrk="1" latinLnBrk="0" hangingPunct="1">
        <a:lnSpc>
          <a:spcPct val="90000"/>
        </a:lnSpc>
        <a:spcBef>
          <a:spcPts val="665"/>
        </a:spcBef>
        <a:buFont typeface="Arial" panose="020B0604020202020204" pitchFamily="34" charset="0"/>
        <a:buChar char="•"/>
        <a:defRPr sz="2533" kern="1200">
          <a:solidFill>
            <a:schemeClr val="tx1"/>
          </a:solidFill>
          <a:latin typeface="+mn-lt"/>
          <a:ea typeface="+mn-ea"/>
          <a:cs typeface="+mn-cs"/>
        </a:defRPr>
      </a:lvl8pPr>
      <a:lvl9pPr marL="5173060" indent="-304320" algn="l" defTabSz="1217185" rtl="0" eaLnBrk="1" latinLnBrk="0" hangingPunct="1">
        <a:lnSpc>
          <a:spcPct val="90000"/>
        </a:lnSpc>
        <a:spcBef>
          <a:spcPts val="665"/>
        </a:spcBef>
        <a:buFont typeface="Arial" panose="020B0604020202020204" pitchFamily="34" charset="0"/>
        <a:buChar char="•"/>
        <a:defRPr sz="2533" kern="1200">
          <a:solidFill>
            <a:schemeClr val="tx1"/>
          </a:solidFill>
          <a:latin typeface="+mn-lt"/>
          <a:ea typeface="+mn-ea"/>
          <a:cs typeface="+mn-cs"/>
        </a:defRPr>
      </a:lvl9pPr>
    </p:bodyStyle>
    <p:otherStyle>
      <a:defPPr>
        <a:defRPr lang="zh-CN"/>
      </a:defPPr>
      <a:lvl1pPr marL="0" algn="l" defTabSz="1217185" rtl="0" eaLnBrk="1" latinLnBrk="0" hangingPunct="1">
        <a:defRPr sz="2533" kern="1200">
          <a:solidFill>
            <a:schemeClr val="tx1"/>
          </a:solidFill>
          <a:latin typeface="+mn-lt"/>
          <a:ea typeface="+mn-ea"/>
          <a:cs typeface="+mn-cs"/>
        </a:defRPr>
      </a:lvl1pPr>
      <a:lvl2pPr marL="608544" algn="l" defTabSz="1217185" rtl="0" eaLnBrk="1" latinLnBrk="0" hangingPunct="1">
        <a:defRPr sz="2533" kern="1200">
          <a:solidFill>
            <a:schemeClr val="tx1"/>
          </a:solidFill>
          <a:latin typeface="+mn-lt"/>
          <a:ea typeface="+mn-ea"/>
          <a:cs typeface="+mn-cs"/>
        </a:defRPr>
      </a:lvl2pPr>
      <a:lvl3pPr marL="1217185" algn="l" defTabSz="1217185" rtl="0" eaLnBrk="1" latinLnBrk="0" hangingPunct="1">
        <a:defRPr sz="2533" kern="1200">
          <a:solidFill>
            <a:schemeClr val="tx1"/>
          </a:solidFill>
          <a:latin typeface="+mn-lt"/>
          <a:ea typeface="+mn-ea"/>
          <a:cs typeface="+mn-cs"/>
        </a:defRPr>
      </a:lvl3pPr>
      <a:lvl4pPr marL="1825776" algn="l" defTabSz="1217185" rtl="0" eaLnBrk="1" latinLnBrk="0" hangingPunct="1">
        <a:defRPr sz="2533" kern="1200">
          <a:solidFill>
            <a:schemeClr val="tx1"/>
          </a:solidFill>
          <a:latin typeface="+mn-lt"/>
          <a:ea typeface="+mn-ea"/>
          <a:cs typeface="+mn-cs"/>
        </a:defRPr>
      </a:lvl4pPr>
      <a:lvl5pPr marL="2434372" algn="l" defTabSz="1217185" rtl="0" eaLnBrk="1" latinLnBrk="0" hangingPunct="1">
        <a:defRPr sz="2533" kern="1200">
          <a:solidFill>
            <a:schemeClr val="tx1"/>
          </a:solidFill>
          <a:latin typeface="+mn-lt"/>
          <a:ea typeface="+mn-ea"/>
          <a:cs typeface="+mn-cs"/>
        </a:defRPr>
      </a:lvl5pPr>
      <a:lvl6pPr marL="3043007" algn="l" defTabSz="1217185" rtl="0" eaLnBrk="1" latinLnBrk="0" hangingPunct="1">
        <a:defRPr sz="2533" kern="1200">
          <a:solidFill>
            <a:schemeClr val="tx1"/>
          </a:solidFill>
          <a:latin typeface="+mn-lt"/>
          <a:ea typeface="+mn-ea"/>
          <a:cs typeface="+mn-cs"/>
        </a:defRPr>
      </a:lvl6pPr>
      <a:lvl7pPr marL="3651553" algn="l" defTabSz="1217185" rtl="0" eaLnBrk="1" latinLnBrk="0" hangingPunct="1">
        <a:defRPr sz="2533" kern="1200">
          <a:solidFill>
            <a:schemeClr val="tx1"/>
          </a:solidFill>
          <a:latin typeface="+mn-lt"/>
          <a:ea typeface="+mn-ea"/>
          <a:cs typeface="+mn-cs"/>
        </a:defRPr>
      </a:lvl7pPr>
      <a:lvl8pPr marL="4260101" algn="l" defTabSz="1217185" rtl="0" eaLnBrk="1" latinLnBrk="0" hangingPunct="1">
        <a:defRPr sz="2533" kern="1200">
          <a:solidFill>
            <a:schemeClr val="tx1"/>
          </a:solidFill>
          <a:latin typeface="+mn-lt"/>
          <a:ea typeface="+mn-ea"/>
          <a:cs typeface="+mn-cs"/>
        </a:defRPr>
      </a:lvl8pPr>
      <a:lvl9pPr marL="4868646" algn="l" defTabSz="1217185" rtl="0" eaLnBrk="1" latinLnBrk="0" hangingPunct="1">
        <a:defRPr sz="25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575694" y="5912726"/>
            <a:ext cx="4476075" cy="338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985419" y="5029200"/>
            <a:ext cx="8305800" cy="2657202"/>
          </a:xfrm>
          <a:prstGeom prst="rect">
            <a:avLst/>
          </a:prstGeom>
          <a:noFill/>
        </p:spPr>
        <p:txBody>
          <a:bodyPr wrap="square" lIns="162623" tIns="81312" rIns="162623" bIns="81312">
            <a:spAutoFit/>
          </a:bodyPr>
          <a:lstStyle/>
          <a:p>
            <a:pPr algn="ctr" fontAlgn="auto">
              <a:spcBef>
                <a:spcPts val="0"/>
              </a:spcBef>
              <a:spcAft>
                <a:spcPts val="0"/>
              </a:spcAft>
              <a:defRPr/>
            </a:pPr>
            <a:r>
              <a:rPr lang="nl-NL" sz="5400" b="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Bài 7: </a:t>
            </a:r>
          </a:p>
          <a:p>
            <a:pPr algn="ctr" fontAlgn="auto">
              <a:spcBef>
                <a:spcPts val="0"/>
              </a:spcBef>
              <a:spcAft>
                <a:spcPts val="0"/>
              </a:spcAft>
              <a:defRPr/>
            </a:pPr>
            <a:r>
              <a:rPr lang="vi-VN" sz="5400" b="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SỰ TRUYỀN ÁNH SÁNG </a:t>
            </a:r>
            <a:endParaRPr lang="en-US" sz="5400" b="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a:p>
            <a:pPr algn="ctr" fontAlgn="auto">
              <a:spcBef>
                <a:spcPts val="0"/>
              </a:spcBef>
              <a:spcAft>
                <a:spcPts val="0"/>
              </a:spcAft>
              <a:defRPr/>
            </a:pPr>
            <a:r>
              <a:rPr lang="vi-VN" sz="5400" b="1">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rPr>
              <a:t>(TIẾT 1)</a:t>
            </a:r>
            <a:endParaRPr lang="en-US" sz="5400" b="1">
              <a:ln w="1905"/>
              <a:solidFill>
                <a:srgbClr val="FF0000"/>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
        <p:nvSpPr>
          <p:cNvPr id="4" name="Rectangle 3"/>
          <p:cNvSpPr/>
          <p:nvPr/>
        </p:nvSpPr>
        <p:spPr>
          <a:xfrm>
            <a:off x="4587551" y="609600"/>
            <a:ext cx="7026859" cy="584775"/>
          </a:xfrm>
          <a:prstGeom prst="rect">
            <a:avLst/>
          </a:prstGeom>
          <a:noFill/>
        </p:spPr>
        <p:txBody>
          <a:bodyPr wrap="none" lIns="91440" tIns="45720" rIns="91440" bIns="45720">
            <a:spAutoFit/>
          </a:bodyPr>
          <a:lstStyle>
            <a:defPPr>
              <a:defRPr lang="en-US"/>
            </a:defPPr>
            <a:lvl1pPr marL="0" algn="l" defTabSz="1499525" rtl="0" eaLnBrk="1" latinLnBrk="0" hangingPunct="1">
              <a:defRPr sz="3000" kern="1200">
                <a:solidFill>
                  <a:schemeClr val="tx1"/>
                </a:solidFill>
                <a:latin typeface="+mn-lt"/>
                <a:ea typeface="+mn-ea"/>
                <a:cs typeface="+mn-cs"/>
              </a:defRPr>
            </a:lvl1pPr>
            <a:lvl2pPr marL="749762" algn="l" defTabSz="1499525" rtl="0" eaLnBrk="1" latinLnBrk="0" hangingPunct="1">
              <a:defRPr sz="3000" kern="1200">
                <a:solidFill>
                  <a:schemeClr val="tx1"/>
                </a:solidFill>
                <a:latin typeface="+mn-lt"/>
                <a:ea typeface="+mn-ea"/>
                <a:cs typeface="+mn-cs"/>
              </a:defRPr>
            </a:lvl2pPr>
            <a:lvl3pPr marL="1499525" algn="l" defTabSz="1499525" rtl="0" eaLnBrk="1" latinLnBrk="0" hangingPunct="1">
              <a:defRPr sz="3000" kern="1200">
                <a:solidFill>
                  <a:schemeClr val="tx1"/>
                </a:solidFill>
                <a:latin typeface="+mn-lt"/>
                <a:ea typeface="+mn-ea"/>
                <a:cs typeface="+mn-cs"/>
              </a:defRPr>
            </a:lvl3pPr>
            <a:lvl4pPr marL="2249287" algn="l" defTabSz="1499525" rtl="0" eaLnBrk="1" latinLnBrk="0" hangingPunct="1">
              <a:defRPr sz="3000" kern="1200">
                <a:solidFill>
                  <a:schemeClr val="tx1"/>
                </a:solidFill>
                <a:latin typeface="+mn-lt"/>
                <a:ea typeface="+mn-ea"/>
                <a:cs typeface="+mn-cs"/>
              </a:defRPr>
            </a:lvl4pPr>
            <a:lvl5pPr marL="2999049" algn="l" defTabSz="1499525" rtl="0" eaLnBrk="1" latinLnBrk="0" hangingPunct="1">
              <a:defRPr sz="3000" kern="1200">
                <a:solidFill>
                  <a:schemeClr val="tx1"/>
                </a:solidFill>
                <a:latin typeface="+mn-lt"/>
                <a:ea typeface="+mn-ea"/>
                <a:cs typeface="+mn-cs"/>
              </a:defRPr>
            </a:lvl5pPr>
            <a:lvl6pPr marL="3748811" algn="l" defTabSz="1499525" rtl="0" eaLnBrk="1" latinLnBrk="0" hangingPunct="1">
              <a:defRPr sz="3000" kern="1200">
                <a:solidFill>
                  <a:schemeClr val="tx1"/>
                </a:solidFill>
                <a:latin typeface="+mn-lt"/>
                <a:ea typeface="+mn-ea"/>
                <a:cs typeface="+mn-cs"/>
              </a:defRPr>
            </a:lvl6pPr>
            <a:lvl7pPr marL="4498574" algn="l" defTabSz="1499525" rtl="0" eaLnBrk="1" latinLnBrk="0" hangingPunct="1">
              <a:defRPr sz="3000" kern="1200">
                <a:solidFill>
                  <a:schemeClr val="tx1"/>
                </a:solidFill>
                <a:latin typeface="+mn-lt"/>
                <a:ea typeface="+mn-ea"/>
                <a:cs typeface="+mn-cs"/>
              </a:defRPr>
            </a:lvl7pPr>
            <a:lvl8pPr marL="5248336" algn="l" defTabSz="1499525" rtl="0" eaLnBrk="1" latinLnBrk="0" hangingPunct="1">
              <a:defRPr sz="3000" kern="1200">
                <a:solidFill>
                  <a:schemeClr val="tx1"/>
                </a:solidFill>
                <a:latin typeface="+mn-lt"/>
                <a:ea typeface="+mn-ea"/>
                <a:cs typeface="+mn-cs"/>
              </a:defRPr>
            </a:lvl8pPr>
            <a:lvl9pPr marL="5998098" algn="l" defTabSz="1499525" rtl="0" eaLnBrk="1" latinLnBrk="0" hangingPunct="1">
              <a:defRPr sz="3000" kern="1200">
                <a:solidFill>
                  <a:schemeClr val="tx1"/>
                </a:solidFill>
                <a:latin typeface="+mn-lt"/>
                <a:ea typeface="+mn-ea"/>
                <a:cs typeface="+mn-cs"/>
              </a:defRPr>
            </a:lvl9pPr>
          </a:lstStyle>
          <a:p>
            <a:pPr algn="ctr"/>
            <a:r>
              <a:rPr lang="en-US" sz="3200" b="1" cap="all" spc="0" smtClean="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latin typeface="Times New Roman" pitchFamily="18" charset="0"/>
                <a:cs typeface="Times New Roman" pitchFamily="18" charset="0"/>
              </a:rPr>
              <a:t>TRƯỜNG TIỂU HỌC</a:t>
            </a:r>
            <a:r>
              <a:rPr lang="en-US" sz="3200" cap="all" spc="0" smtClean="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latin typeface="Times New Roman" pitchFamily="18" charset="0"/>
                <a:cs typeface="Times New Roman" pitchFamily="18" charset="0"/>
              </a:rPr>
              <a:t>…………………</a:t>
            </a:r>
            <a:endParaRPr lang="en-US" sz="3200" cap="all" spc="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latin typeface="Times New Roman" pitchFamily="18" charset="0"/>
              <a:cs typeface="Times New Roman" pitchFamily="18" charset="0"/>
            </a:endParaRPr>
          </a:p>
        </p:txBody>
      </p:sp>
      <p:cxnSp>
        <p:nvCxnSpPr>
          <p:cNvPr id="5" name="Straight Connector 4"/>
          <p:cNvCxnSpPr/>
          <p:nvPr/>
        </p:nvCxnSpPr>
        <p:spPr>
          <a:xfrm>
            <a:off x="5320442" y="1194375"/>
            <a:ext cx="5486400" cy="0"/>
          </a:xfrm>
          <a:prstGeom prst="line">
            <a:avLst/>
          </a:prstGeom>
          <a:ln>
            <a:solidFill>
              <a:srgbClr val="FF33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33184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674198" y="971163"/>
            <a:ext cx="8526180"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a:t>
            </a:r>
            <a:r>
              <a:rPr lang="en-US" sz="3000" b="1">
                <a:solidFill>
                  <a:srgbClr val="FF0000"/>
                </a:solidFill>
                <a:latin typeface="Times New Roman" pitchFamily="18" charset="0"/>
                <a:cs typeface="Times New Roman" pitchFamily="18" charset="0"/>
              </a:rPr>
              <a:t>2</a:t>
            </a:r>
            <a:r>
              <a:rPr lang="vi-VN" sz="3000" b="1">
                <a:solidFill>
                  <a:srgbClr val="FF0000"/>
                </a:solidFill>
                <a:latin typeface="Times New Roman" pitchFamily="18" charset="0"/>
                <a:cs typeface="Times New Roman" pitchFamily="18" charset="0"/>
              </a:rPr>
              <a:t>: Tìm hiểu về đường truyền ánh sáng.</a:t>
            </a:r>
            <a:endParaRPr lang="en-US" sz="3000">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2F276866-E392-4624-B9F7-4EBE4648022C}"/>
              </a:ext>
            </a:extLst>
          </p:cNvPr>
          <p:cNvPicPr>
            <a:picLocks noChangeAspect="1"/>
          </p:cNvPicPr>
          <p:nvPr/>
        </p:nvPicPr>
        <p:blipFill>
          <a:blip r:embed="rId4"/>
          <a:stretch>
            <a:fillRect/>
          </a:stretch>
        </p:blipFill>
        <p:spPr>
          <a:xfrm>
            <a:off x="9274444" y="2510175"/>
            <a:ext cx="5990621" cy="5029404"/>
          </a:xfrm>
          <a:prstGeom prst="rect">
            <a:avLst/>
          </a:prstGeom>
        </p:spPr>
      </p:pic>
      <p:sp>
        <p:nvSpPr>
          <p:cNvPr id="19" name="Rectangle 18">
            <a:extLst>
              <a:ext uri="{FF2B5EF4-FFF2-40B4-BE49-F238E27FC236}">
                <a16:creationId xmlns:a16="http://schemas.microsoft.com/office/drawing/2014/main" xmlns="" id="{30294FFD-22C0-43BC-BB83-70ED5D0A992E}"/>
              </a:ext>
            </a:extLst>
          </p:cNvPr>
          <p:cNvSpPr/>
          <p:nvPr/>
        </p:nvSpPr>
        <p:spPr>
          <a:xfrm>
            <a:off x="879677" y="1737617"/>
            <a:ext cx="7683598" cy="1569660"/>
          </a:xfrm>
          <a:prstGeom prst="rect">
            <a:avLst/>
          </a:prstGeom>
        </p:spPr>
        <p:txBody>
          <a:bodyPr wrap="square">
            <a:spAutoFit/>
          </a:bodyPr>
          <a:lstStyle/>
          <a:p>
            <a:pPr marL="0" marR="0" lvl="0" indent="228600" algn="just" defTabSz="914400" rtl="0" eaLnBrk="1" fontAlgn="base" latinLnBrk="0" hangingPunct="1">
              <a:lnSpc>
                <a:spcPct val="100000"/>
              </a:lnSpc>
              <a:spcBef>
                <a:spcPts val="600"/>
              </a:spcBef>
              <a:spcAft>
                <a:spcPct val="0"/>
              </a:spcAft>
              <a:buClrTx/>
              <a:buSzTx/>
              <a:buFontTx/>
              <a:buNone/>
              <a:tabLst/>
              <a:defRPr/>
            </a:pPr>
            <a:r>
              <a:rPr lang="vi-VN" sz="3200" b="1">
                <a:solidFill>
                  <a:srgbClr val="0000FF"/>
                </a:solidFill>
                <a:latin typeface="Times New Roman" pitchFamily="18" charset="0"/>
                <a:cs typeface="Times New Roman" pitchFamily="18" charset="0"/>
              </a:rPr>
              <a:t>Hãy dự đoán về đường truyền của ánh sáng phía sau khe hẹp của tấm bìa nếu bật đèn pin. </a:t>
            </a:r>
            <a:endParaRPr lang="en-US" sz="3200" b="1">
              <a:solidFill>
                <a:srgbClr val="0000FF"/>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C2890061-9944-4D56-9C8A-BD47E34AA6A1}"/>
              </a:ext>
            </a:extLst>
          </p:cNvPr>
          <p:cNvSpPr txBox="1"/>
          <p:nvPr/>
        </p:nvSpPr>
        <p:spPr>
          <a:xfrm>
            <a:off x="472301" y="1690424"/>
            <a:ext cx="8485632" cy="1569660"/>
          </a:xfrm>
          <a:prstGeom prst="rect">
            <a:avLst/>
          </a:prstGeom>
          <a:solidFill>
            <a:schemeClr val="bg1"/>
          </a:solidFill>
        </p:spPr>
        <p:txBody>
          <a:bodyPr wrap="square">
            <a:spAutoFit/>
          </a:bodyPr>
          <a:lstStyle/>
          <a:p>
            <a:pPr marL="0" marR="0" lvl="0" indent="228600" algn="just" defTabSz="914400" rtl="0" eaLnBrk="1" fontAlgn="base" latinLnBrk="0" hangingPunct="1">
              <a:lnSpc>
                <a:spcPct val="100000"/>
              </a:lnSpc>
              <a:spcBef>
                <a:spcPts val="600"/>
              </a:spcBef>
              <a:spcAft>
                <a:spcPct val="0"/>
              </a:spcAft>
              <a:buClrTx/>
              <a:buSzTx/>
              <a:buFontTx/>
              <a:buNone/>
              <a:tabLst/>
              <a:defRPr/>
            </a:pPr>
            <a:r>
              <a:rPr kumimoji="0" lang="en-US"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D</a:t>
            </a:r>
            <a:r>
              <a:rPr kumimoji="0" lang="vi-VN"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ự đoán về đường truyền của ánh sáng phía sau khe hẹp của tấm bìa nếu bật đèn pin: đường truyền ánh sáng là một đường thẳng. </a:t>
            </a:r>
          </a:p>
        </p:txBody>
      </p:sp>
      <p:sp>
        <p:nvSpPr>
          <p:cNvPr id="17" name="TextBox 16">
            <a:extLst>
              <a:ext uri="{FF2B5EF4-FFF2-40B4-BE49-F238E27FC236}">
                <a16:creationId xmlns:a16="http://schemas.microsoft.com/office/drawing/2014/main" xmlns="" id="{A0B12354-3524-4EF0-A6C2-CDBF84A3A7FD}"/>
              </a:ext>
            </a:extLst>
          </p:cNvPr>
          <p:cNvSpPr txBox="1"/>
          <p:nvPr/>
        </p:nvSpPr>
        <p:spPr>
          <a:xfrm>
            <a:off x="545231" y="3317874"/>
            <a:ext cx="8485632" cy="1077218"/>
          </a:xfrm>
          <a:prstGeom prst="rect">
            <a:avLst/>
          </a:prstGeom>
          <a:solidFill>
            <a:schemeClr val="bg1"/>
          </a:solidFill>
        </p:spPr>
        <p:txBody>
          <a:bodyPr wrap="square">
            <a:spAutoFit/>
          </a:bodyPr>
          <a:lstStyle/>
          <a:p>
            <a:pPr marL="0" marR="0" lvl="0" indent="228600" algn="just" defTabSz="914400" rtl="0" eaLnBrk="1" fontAlgn="base" latinLnBrk="0" hangingPunct="1">
              <a:lnSpc>
                <a:spcPct val="100000"/>
              </a:lnSpc>
              <a:spcBef>
                <a:spcPts val="600"/>
              </a:spcBef>
              <a:spcAft>
                <a:spcPct val="0"/>
              </a:spcAft>
              <a:buClrTx/>
              <a:buSzTx/>
              <a:buFontTx/>
              <a:buNone/>
              <a:tabLst/>
              <a:defRPr/>
            </a:pPr>
            <a:r>
              <a:rPr kumimoji="0" lang="vi-VN"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Nhận xét về đường truyền của ánh sáng trong không khí là một đ</a:t>
            </a:r>
            <a:r>
              <a:rPr lang="en-US" sz="3200" b="1">
                <a:solidFill>
                  <a:srgbClr val="0000FF"/>
                </a:solidFill>
                <a:latin typeface="Times New Roman" pitchFamily="18" charset="0"/>
                <a:cs typeface="Times New Roman" pitchFamily="18" charset="0"/>
              </a:rPr>
              <a:t>ườ</a:t>
            </a:r>
            <a:r>
              <a:rPr kumimoji="0" lang="vi-VN"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ng thẳng.</a:t>
            </a:r>
          </a:p>
        </p:txBody>
      </p:sp>
      <p:sp>
        <p:nvSpPr>
          <p:cNvPr id="27" name="TextBox 26">
            <a:extLst>
              <a:ext uri="{FF2B5EF4-FFF2-40B4-BE49-F238E27FC236}">
                <a16:creationId xmlns:a16="http://schemas.microsoft.com/office/drawing/2014/main" xmlns="" id="{DF2B3FCF-D017-4250-B7FE-01EA211197BA}"/>
              </a:ext>
            </a:extLst>
          </p:cNvPr>
          <p:cNvSpPr txBox="1"/>
          <p:nvPr/>
        </p:nvSpPr>
        <p:spPr>
          <a:xfrm>
            <a:off x="574003" y="3296931"/>
            <a:ext cx="8485632" cy="1077218"/>
          </a:xfrm>
          <a:prstGeom prst="rect">
            <a:avLst/>
          </a:prstGeom>
          <a:solidFill>
            <a:schemeClr val="bg1"/>
          </a:solidFill>
        </p:spPr>
        <p:txBody>
          <a:bodyPr wrap="square">
            <a:spAutoFit/>
          </a:body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vi-VN"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Nhận xét về đường truyền của ánh sáng trong không khí. </a:t>
            </a:r>
          </a:p>
        </p:txBody>
      </p:sp>
      <p:sp>
        <p:nvSpPr>
          <p:cNvPr id="28" name="TextBox 27">
            <a:extLst>
              <a:ext uri="{FF2B5EF4-FFF2-40B4-BE49-F238E27FC236}">
                <a16:creationId xmlns:a16="http://schemas.microsoft.com/office/drawing/2014/main" xmlns="" id="{ED192F82-BB2E-4702-BB39-7931F2BB8B72}"/>
              </a:ext>
            </a:extLst>
          </p:cNvPr>
          <p:cNvSpPr txBox="1"/>
          <p:nvPr/>
        </p:nvSpPr>
        <p:spPr>
          <a:xfrm>
            <a:off x="534032" y="4664520"/>
            <a:ext cx="8485632" cy="3271601"/>
          </a:xfrm>
          <a:prstGeom prst="rect">
            <a:avLst/>
          </a:prstGeom>
          <a:solidFill>
            <a:schemeClr val="bg1"/>
          </a:solidFill>
        </p:spPr>
        <p:txBody>
          <a:bodyPr wrap="square">
            <a:spAutoFit/>
          </a:bodyPr>
          <a:lstStyle/>
          <a:p>
            <a:pPr algn="just">
              <a:lnSpc>
                <a:spcPct val="120000"/>
              </a:lnSpc>
            </a:pPr>
            <a:r>
              <a:rPr lang="nl-NL" sz="4400" b="1" i="1">
                <a:solidFill>
                  <a:srgbClr val="FF0000"/>
                </a:solidFill>
                <a:effectLst/>
                <a:latin typeface="Times New Roman" panose="02020603050405020304" pitchFamily="18" charset="0"/>
                <a:ea typeface="Times New Roman" panose="02020603050405020304" pitchFamily="18" charset="0"/>
              </a:rPr>
              <a:t>Trong một môi trường trong suốt như không khí, nước, thuỷ tinh.....thì ánh sáng truyền theo đường thẳng. </a:t>
            </a:r>
            <a:endParaRPr lang="en-US" sz="4400" b="1">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079883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7"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674198" y="971163"/>
            <a:ext cx="14405995"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a:t>
            </a:r>
            <a:r>
              <a:rPr lang="en-US" sz="3000" b="1">
                <a:solidFill>
                  <a:srgbClr val="FF0000"/>
                </a:solidFill>
                <a:latin typeface="Times New Roman" pitchFamily="18" charset="0"/>
                <a:cs typeface="Times New Roman" pitchFamily="18" charset="0"/>
              </a:rPr>
              <a:t>3</a:t>
            </a:r>
            <a:r>
              <a:rPr lang="vi-VN" sz="3000" b="1">
                <a:solidFill>
                  <a:srgbClr val="FF0000"/>
                </a:solidFill>
                <a:latin typeface="Times New Roman" pitchFamily="18" charset="0"/>
                <a:cs typeface="Times New Roman" pitchFamily="18" charset="0"/>
              </a:rPr>
              <a:t>: Tìm hiểu một số vật cho ánh sáng truyền qua và một số vật cản ánh sáng.</a:t>
            </a:r>
            <a:endParaRPr lang="en-US" sz="3000">
              <a:solidFill>
                <a:srgbClr val="FF000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E9FC3D80-2E2B-401B-A4E1-63F368F97A6D}"/>
              </a:ext>
            </a:extLst>
          </p:cNvPr>
          <p:cNvPicPr>
            <a:picLocks noChangeAspect="1"/>
          </p:cNvPicPr>
          <p:nvPr/>
        </p:nvPicPr>
        <p:blipFill>
          <a:blip r:embed="rId4"/>
          <a:stretch>
            <a:fillRect/>
          </a:stretch>
        </p:blipFill>
        <p:spPr>
          <a:xfrm>
            <a:off x="1424895" y="2136311"/>
            <a:ext cx="13730782" cy="6036526"/>
          </a:xfrm>
          <a:prstGeom prst="rect">
            <a:avLst/>
          </a:prstGeom>
        </p:spPr>
      </p:pic>
      <p:sp>
        <p:nvSpPr>
          <p:cNvPr id="28" name="TextBox 27">
            <a:extLst>
              <a:ext uri="{FF2B5EF4-FFF2-40B4-BE49-F238E27FC236}">
                <a16:creationId xmlns:a16="http://schemas.microsoft.com/office/drawing/2014/main" xmlns="" id="{E4F706D2-1C53-43A5-A16F-7CEC75B36F57}"/>
              </a:ext>
            </a:extLst>
          </p:cNvPr>
          <p:cNvSpPr txBox="1"/>
          <p:nvPr/>
        </p:nvSpPr>
        <p:spPr>
          <a:xfrm>
            <a:off x="518319" y="1488585"/>
            <a:ext cx="2695670" cy="584775"/>
          </a:xfrm>
          <a:prstGeom prst="rect">
            <a:avLst/>
          </a:prstGeom>
          <a:noFill/>
        </p:spPr>
        <p:txBody>
          <a:bodyPr wrap="square">
            <a:spAutoFit/>
          </a:bodyPr>
          <a:lstStyle/>
          <a:p>
            <a:pPr marL="0" marR="0" lvl="0" indent="228600" algn="just" defTabSz="914400" rtl="0" eaLnBrk="1" fontAlgn="base" latinLnBrk="0" hangingPunct="1">
              <a:lnSpc>
                <a:spcPct val="100000"/>
              </a:lnSpc>
              <a:spcBef>
                <a:spcPts val="600"/>
              </a:spcBef>
              <a:spcAft>
                <a:spcPct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Thí nghiệm . </a:t>
            </a:r>
          </a:p>
        </p:txBody>
      </p:sp>
    </p:spTree>
    <p:extLst>
      <p:ext uri="{BB962C8B-B14F-4D97-AF65-F5344CB8AC3E}">
        <p14:creationId xmlns:p14="http://schemas.microsoft.com/office/powerpoint/2010/main" val="1179026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674198" y="971163"/>
            <a:ext cx="14405995"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a:t>
            </a:r>
            <a:r>
              <a:rPr lang="en-US" sz="3000" b="1">
                <a:solidFill>
                  <a:srgbClr val="FF0000"/>
                </a:solidFill>
                <a:latin typeface="Times New Roman" pitchFamily="18" charset="0"/>
                <a:cs typeface="Times New Roman" pitchFamily="18" charset="0"/>
              </a:rPr>
              <a:t>3</a:t>
            </a:r>
            <a:r>
              <a:rPr lang="vi-VN" sz="3000" b="1">
                <a:solidFill>
                  <a:srgbClr val="FF0000"/>
                </a:solidFill>
                <a:latin typeface="Times New Roman" pitchFamily="18" charset="0"/>
                <a:cs typeface="Times New Roman" pitchFamily="18" charset="0"/>
              </a:rPr>
              <a:t>: Tìm hiểu một số vật cho ánh sáng truyền qua và một số vật cản ánh sáng.</a:t>
            </a:r>
            <a:endParaRPr lang="en-US" sz="3000">
              <a:solidFill>
                <a:srgbClr val="FF000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xmlns="" id="{9BC9A9B4-6378-4990-AAF0-D936B9DCC328}"/>
              </a:ext>
            </a:extLst>
          </p:cNvPr>
          <p:cNvPicPr>
            <a:picLocks noChangeAspect="1"/>
          </p:cNvPicPr>
          <p:nvPr/>
        </p:nvPicPr>
        <p:blipFill>
          <a:blip r:embed="rId4"/>
          <a:stretch>
            <a:fillRect/>
          </a:stretch>
        </p:blipFill>
        <p:spPr>
          <a:xfrm>
            <a:off x="681180" y="2874487"/>
            <a:ext cx="15084077" cy="3831113"/>
          </a:xfrm>
          <a:prstGeom prst="rect">
            <a:avLst/>
          </a:prstGeom>
        </p:spPr>
      </p:pic>
      <p:sp>
        <p:nvSpPr>
          <p:cNvPr id="7" name="Rectangle 6">
            <a:extLst>
              <a:ext uri="{FF2B5EF4-FFF2-40B4-BE49-F238E27FC236}">
                <a16:creationId xmlns:a16="http://schemas.microsoft.com/office/drawing/2014/main" xmlns="" id="{6EB76922-22C5-4F45-ADA3-B33D57117159}"/>
              </a:ext>
            </a:extLst>
          </p:cNvPr>
          <p:cNvSpPr/>
          <p:nvPr/>
        </p:nvSpPr>
        <p:spPr>
          <a:xfrm>
            <a:off x="1131801" y="5597759"/>
            <a:ext cx="4724400" cy="78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a:solidFill>
                  <a:schemeClr val="bg1"/>
                </a:solidFill>
                <a:effectLst/>
                <a:latin typeface="Times New Roman" panose="02020603050405020304" pitchFamily="18" charset="0"/>
                <a:cs typeface="Times New Roman" panose="02020603050405020304" pitchFamily="18" charset="0"/>
              </a:rPr>
              <a:t>Tấm kính trong</a:t>
            </a:r>
            <a:endParaRPr lang="en-US" sz="3600" b="1">
              <a:solidFill>
                <a:schemeClr val="bg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1F5628D1-4502-49AB-A5E4-64D8D1DA0B14}"/>
              </a:ext>
            </a:extLst>
          </p:cNvPr>
          <p:cNvSpPr/>
          <p:nvPr/>
        </p:nvSpPr>
        <p:spPr>
          <a:xfrm>
            <a:off x="6091378" y="5600807"/>
            <a:ext cx="5118421" cy="78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a:solidFill>
                  <a:schemeClr val="bg1"/>
                </a:solidFill>
                <a:effectLst/>
                <a:latin typeface="Times New Roman" panose="02020603050405020304" pitchFamily="18" charset="0"/>
                <a:cs typeface="Times New Roman" panose="02020603050405020304" pitchFamily="18" charset="0"/>
              </a:rPr>
              <a:t>Tấm kính mờ</a:t>
            </a:r>
            <a:endParaRPr lang="en-US" sz="3600" b="1">
              <a:solidFill>
                <a:schemeClr val="bg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E23C5CB6-55AE-44FE-8267-204427AE2B06}"/>
              </a:ext>
            </a:extLst>
          </p:cNvPr>
          <p:cNvSpPr/>
          <p:nvPr/>
        </p:nvSpPr>
        <p:spPr>
          <a:xfrm>
            <a:off x="11491119" y="5605113"/>
            <a:ext cx="3992819" cy="78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a:solidFill>
                  <a:schemeClr val="bg1"/>
                </a:solidFill>
                <a:effectLst/>
                <a:latin typeface="Times New Roman" panose="02020603050405020304" pitchFamily="18" charset="0"/>
                <a:cs typeface="Times New Roman" panose="02020603050405020304" pitchFamily="18" charset="0"/>
              </a:rPr>
              <a:t>Tấm bìa</a:t>
            </a:r>
            <a:endParaRPr lang="en-US" sz="3600" b="1">
              <a:solidFill>
                <a:schemeClr val="bg1"/>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E4F706D2-1C53-43A5-A16F-7CEC75B36F57}"/>
              </a:ext>
            </a:extLst>
          </p:cNvPr>
          <p:cNvSpPr txBox="1"/>
          <p:nvPr/>
        </p:nvSpPr>
        <p:spPr>
          <a:xfrm>
            <a:off x="472069" y="1535758"/>
            <a:ext cx="14672761" cy="1077218"/>
          </a:xfrm>
          <a:prstGeom prst="rect">
            <a:avLst/>
          </a:prstGeom>
          <a:noFill/>
        </p:spPr>
        <p:txBody>
          <a:bodyPr wrap="square">
            <a:spAutoFit/>
          </a:bodyPr>
          <a:lstStyle/>
          <a:p>
            <a:pPr lvl="0" indent="228600" algn="just">
              <a:spcBef>
                <a:spcPts val="600"/>
              </a:spcBef>
              <a:defRPr/>
            </a:pPr>
            <a:r>
              <a:rPr kumimoji="0" lang="nl-NL"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Thí nghiệm </a:t>
            </a:r>
            <a:r>
              <a:rPr lang="nl-NL" sz="3200" b="1">
                <a:solidFill>
                  <a:srgbClr val="FF0000"/>
                </a:solidFill>
                <a:latin typeface="Times New Roman" pitchFamily="18" charset="0"/>
                <a:cs typeface="Times New Roman" pitchFamily="18" charset="0"/>
              </a:rPr>
              <a:t>Thí nghiệm: Chiếu đèn pin qua từng vật gồm tấm bìa, tấm kính trong, tám kinh mờ rồi quan sát.  </a:t>
            </a:r>
            <a:endParaRPr kumimoji="0" lang="nl-NL"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27" name="TextBox 26">
            <a:extLst>
              <a:ext uri="{FF2B5EF4-FFF2-40B4-BE49-F238E27FC236}">
                <a16:creationId xmlns:a16="http://schemas.microsoft.com/office/drawing/2014/main" xmlns="" id="{2B022968-EBC8-4CCA-B46D-6DE964E37698}"/>
              </a:ext>
            </a:extLst>
          </p:cNvPr>
          <p:cNvSpPr txBox="1"/>
          <p:nvPr/>
        </p:nvSpPr>
        <p:spPr>
          <a:xfrm>
            <a:off x="1290060" y="6726305"/>
            <a:ext cx="14633456" cy="646331"/>
          </a:xfrm>
          <a:prstGeom prst="rect">
            <a:avLst/>
          </a:prstGeom>
          <a:noFill/>
        </p:spPr>
        <p:txBody>
          <a:bodyPr wrap="square">
            <a:spAutoFit/>
          </a:bodyPr>
          <a:lstStyle/>
          <a:p>
            <a:pPr algn="just"/>
            <a:r>
              <a:rPr lang="en-US" sz="3600" b="1" i="0">
                <a:solidFill>
                  <a:srgbClr val="0000FF"/>
                </a:solidFill>
                <a:effectLst/>
                <a:latin typeface="Times New Roman" panose="02020603050405020304" pitchFamily="18" charset="0"/>
                <a:cs typeface="Times New Roman" panose="02020603050405020304" pitchFamily="18" charset="0"/>
              </a:rPr>
              <a:t>Nhận xét: Một số vật cho ánh sáng truyền qua và một số vật cản ánh sáng</a:t>
            </a:r>
            <a:endParaRPr lang="en-US" sz="3600" b="1">
              <a:solidFill>
                <a:srgbClr val="0000FF"/>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A203D140-9D2C-4EC1-8835-252201254997}"/>
              </a:ext>
            </a:extLst>
          </p:cNvPr>
          <p:cNvPicPr>
            <a:picLocks noChangeAspect="1"/>
          </p:cNvPicPr>
          <p:nvPr/>
        </p:nvPicPr>
        <p:blipFill>
          <a:blip r:embed="rId5"/>
          <a:stretch>
            <a:fillRect/>
          </a:stretch>
        </p:blipFill>
        <p:spPr>
          <a:xfrm>
            <a:off x="1443342" y="7384828"/>
            <a:ext cx="14633456" cy="1413741"/>
          </a:xfrm>
          <a:prstGeom prst="rect">
            <a:avLst/>
          </a:prstGeom>
        </p:spPr>
      </p:pic>
    </p:spTree>
    <p:extLst>
      <p:ext uri="{BB962C8B-B14F-4D97-AF65-F5344CB8AC3E}">
        <p14:creationId xmlns:p14="http://schemas.microsoft.com/office/powerpoint/2010/main" val="1568950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7" grpId="0" animBg="1"/>
      <p:bldP spid="18"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C7EE60C2-74CB-43AA-AEA5-287E49372A7D}"/>
              </a:ext>
            </a:extLst>
          </p:cNvPr>
          <p:cNvSpPr/>
          <p:nvPr/>
        </p:nvSpPr>
        <p:spPr>
          <a:xfrm>
            <a:off x="6446838" y="2243667"/>
            <a:ext cx="4343400" cy="930202"/>
          </a:xfrm>
          <a:prstGeom prst="roundRect">
            <a:avLst/>
          </a:prstGeom>
          <a:noFill/>
          <a:ln w="12700" cap="flat" cmpd="sng" algn="ctr">
            <a:solidFill>
              <a:srgbClr val="3E8A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KẾT LUẬN</a:t>
            </a:r>
          </a:p>
        </p:txBody>
      </p:sp>
      <p:sp>
        <p:nvSpPr>
          <p:cNvPr id="5" name="TextBox 4">
            <a:extLst>
              <a:ext uri="{FF2B5EF4-FFF2-40B4-BE49-F238E27FC236}">
                <a16:creationId xmlns:a16="http://schemas.microsoft.com/office/drawing/2014/main" xmlns="" id="{8ACEE3CD-EDA0-45D9-ABA7-91370B299575}"/>
              </a:ext>
            </a:extLst>
          </p:cNvPr>
          <p:cNvSpPr txBox="1"/>
          <p:nvPr/>
        </p:nvSpPr>
        <p:spPr>
          <a:xfrm>
            <a:off x="3794919" y="3810000"/>
            <a:ext cx="10210800" cy="2693494"/>
          </a:xfrm>
          <a:prstGeom prst="rect">
            <a:avLst/>
          </a:prstGeom>
          <a:noFill/>
        </p:spPr>
        <p:txBody>
          <a:bodyPr wrap="square">
            <a:spAutoFit/>
          </a:bodyPr>
          <a:lstStyle/>
          <a:p>
            <a:pPr lvl="0" algn="just">
              <a:lnSpc>
                <a:spcPct val="120000"/>
              </a:lnSpc>
              <a:defRPr/>
            </a:pPr>
            <a:r>
              <a:rPr kumimoji="0" lang="en-US" sz="36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rPr>
              <a:t>  </a:t>
            </a:r>
            <a:r>
              <a:rPr lang="en-US" sz="3600" b="1" noProof="0">
                <a:solidFill>
                  <a:srgbClr val="0000FF"/>
                </a:solidFill>
                <a:latin typeface="Times New Roman" panose="02020603050405020304" pitchFamily="18" charset="0"/>
                <a:ea typeface="Times New Roman" panose="02020603050405020304" pitchFamily="18" charset="0"/>
              </a:rPr>
              <a:t>C</a:t>
            </a:r>
            <a:r>
              <a:rPr lang="vi-VN" sz="3600" b="1">
                <a:solidFill>
                  <a:srgbClr val="0000FF"/>
                </a:solidFill>
                <a:latin typeface="Times New Roman" panose="02020603050405020304" pitchFamily="18" charset="0"/>
                <a:ea typeface="Times New Roman" panose="02020603050405020304" pitchFamily="18" charset="0"/>
              </a:rPr>
              <a:t>ó những vật cho ánh sáng truyền qua hình như hoàn toàn, một số vật thì cho ánh sáng truyền qua một phần,  và có những vật không cho ánh sáng truyền qua (vật cản ánh sáng).</a:t>
            </a:r>
            <a:endParaRPr kumimoji="0" lang="vi-VN" sz="36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52983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30E317F8-5DB5-D1AB-C882-826BF87A1462}"/>
              </a:ext>
            </a:extLst>
          </p:cNvPr>
          <p:cNvSpPr/>
          <p:nvPr/>
        </p:nvSpPr>
        <p:spPr>
          <a:xfrm>
            <a:off x="4407341" y="5506158"/>
            <a:ext cx="3050823" cy="30508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BAC7A5A3-D86B-0121-6AB8-D6156989D6C6}"/>
              </a:ext>
            </a:extLst>
          </p:cNvPr>
          <p:cNvSpPr/>
          <p:nvPr/>
        </p:nvSpPr>
        <p:spPr>
          <a:xfrm>
            <a:off x="100631" y="5748868"/>
            <a:ext cx="2805289" cy="2808110"/>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C729FD4F-91CC-ACFE-9D9D-EDB1250EAFA3}"/>
              </a:ext>
            </a:extLst>
          </p:cNvPr>
          <p:cNvSpPr/>
          <p:nvPr/>
        </p:nvSpPr>
        <p:spPr>
          <a:xfrm>
            <a:off x="13932342" y="3595512"/>
            <a:ext cx="2153355" cy="215335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grpSp>
        <p:nvGrpSpPr>
          <p:cNvPr id="24" name="组合 23">
            <a:extLst>
              <a:ext uri="{FF2B5EF4-FFF2-40B4-BE49-F238E27FC236}">
                <a16:creationId xmlns:a16="http://schemas.microsoft.com/office/drawing/2014/main" xmlns="" id="{A8A8E65B-6BBD-8C99-46C5-35E67DA366F8}"/>
              </a:ext>
            </a:extLst>
          </p:cNvPr>
          <p:cNvGrpSpPr>
            <a:grpSpLocks/>
          </p:cNvGrpSpPr>
          <p:nvPr/>
        </p:nvGrpSpPr>
        <p:grpSpPr bwMode="auto">
          <a:xfrm>
            <a:off x="3693320" y="-649111"/>
            <a:ext cx="9166578" cy="8703733"/>
            <a:chOff x="3084810" y="-335112"/>
            <a:chExt cx="5809496" cy="5760000"/>
          </a:xfrm>
        </p:grpSpPr>
        <p:grpSp>
          <p:nvGrpSpPr>
            <p:cNvPr id="219148" name="组合 16">
              <a:extLst>
                <a:ext uri="{FF2B5EF4-FFF2-40B4-BE49-F238E27FC236}">
                  <a16:creationId xmlns:a16="http://schemas.microsoft.com/office/drawing/2014/main" xmlns="" id="{645DC4BE-5F12-A5A9-47B6-CB7E12BE8846}"/>
                </a:ext>
              </a:extLst>
            </p:cNvPr>
            <p:cNvGrpSpPr>
              <a:grpSpLocks/>
            </p:cNvGrpSpPr>
            <p:nvPr/>
          </p:nvGrpSpPr>
          <p:grpSpPr bwMode="auto">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76D9AE98-9642-38C9-3246-742152B36B33}"/>
                  </a:ext>
                </a:extLst>
              </p:cNvPr>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219151" name="图片 12">
                <a:extLst>
                  <a:ext uri="{FF2B5EF4-FFF2-40B4-BE49-F238E27FC236}">
                    <a16:creationId xmlns:a16="http://schemas.microsoft.com/office/drawing/2014/main" xmlns="" id="{C63B8BB7-0B90-0C0F-12C1-0E39B8C70860}"/>
                  </a:ext>
                </a:extLst>
              </p:cNvPr>
              <p:cNvPicPr>
                <a:picLocks noChangeAspect="1"/>
              </p:cNvPicPr>
              <p:nvPr/>
            </p:nvPicPr>
            <p:blipFill>
              <a:blip r:embed="rId5">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9149" name="图片 6">
              <a:extLst>
                <a:ext uri="{FF2B5EF4-FFF2-40B4-BE49-F238E27FC236}">
                  <a16:creationId xmlns:a16="http://schemas.microsoft.com/office/drawing/2014/main" xmlns="" id="{E5958DE0-77EA-9267-D6BA-E0413F3821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a:extLst>
              <a:ext uri="{FF2B5EF4-FFF2-40B4-BE49-F238E27FC236}">
                <a16:creationId xmlns:a16="http://schemas.microsoft.com/office/drawing/2014/main" xmlns="" id="{9CBDCDAE-05B8-D327-43CC-A999BD9E40B8}"/>
              </a:ext>
            </a:extLst>
          </p:cNvPr>
          <p:cNvSpPr/>
          <p:nvPr/>
        </p:nvSpPr>
        <p:spPr>
          <a:xfrm>
            <a:off x="13370719" y="4270024"/>
            <a:ext cx="2204156" cy="2204155"/>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6492C132-1860-0B2E-4B42-F316344719CF}"/>
              </a:ext>
            </a:extLst>
          </p:cNvPr>
          <p:cNvPicPr>
            <a:picLocks noChangeAspect="1"/>
          </p:cNvPicPr>
          <p:nvPr/>
        </p:nvPicPr>
        <p:blipFill>
          <a:blip r:embed="rId7">
            <a:extLst>
              <a:ext uri="{28A0092B-C50C-407E-A947-70E740481C1C}">
                <a14:useLocalDpi xmlns:a14="http://schemas.microsoft.com/office/drawing/2010/main" val="0"/>
              </a:ext>
            </a:extLst>
          </a:blip>
          <a:srcRect l="53606" t="-1143" r="26891" b="81648"/>
          <a:stretch>
            <a:fillRect/>
          </a:stretch>
        </p:blipFill>
        <p:spPr bwMode="auto">
          <a:xfrm>
            <a:off x="12569208" y="-81845"/>
            <a:ext cx="3127022" cy="130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a:extLst>
              <a:ext uri="{FF2B5EF4-FFF2-40B4-BE49-F238E27FC236}">
                <a16:creationId xmlns:a16="http://schemas.microsoft.com/office/drawing/2014/main" xmlns="" id="{5AF38450-AD9B-ECD7-8280-7DFC2B97B507}"/>
              </a:ext>
            </a:extLst>
          </p:cNvPr>
          <p:cNvSpPr/>
          <p:nvPr/>
        </p:nvSpPr>
        <p:spPr>
          <a:xfrm>
            <a:off x="-537192" y="-460022"/>
            <a:ext cx="1580444" cy="1577623"/>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4549F200-ADD1-35F4-D9E0-C979C6DF5D92}"/>
              </a:ext>
            </a:extLst>
          </p:cNvPr>
          <p:cNvSpPr/>
          <p:nvPr/>
        </p:nvSpPr>
        <p:spPr>
          <a:xfrm>
            <a:off x="253031" y="637823"/>
            <a:ext cx="956734" cy="95673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214026" name="Picture 2" descr="在走动的火车 852x480 | Pics, Animation, Travel">
            <a:extLst>
              <a:ext uri="{FF2B5EF4-FFF2-40B4-BE49-F238E27FC236}">
                <a16:creationId xmlns:a16="http://schemas.microsoft.com/office/drawing/2014/main" xmlns="" id="{82942410-DD92-EA80-AE7B-540B30A684C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1943" y="3268133"/>
            <a:ext cx="13902267" cy="729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2D5B1ED5-0832-47F9-4A10-ACBC3930C001}"/>
              </a:ext>
            </a:extLst>
          </p:cNvPr>
          <p:cNvSpPr/>
          <p:nvPr/>
        </p:nvSpPr>
        <p:spPr>
          <a:xfrm>
            <a:off x="4977934" y="3820915"/>
            <a:ext cx="7105918" cy="1559291"/>
          </a:xfrm>
          <a:prstGeom prst="rect">
            <a:avLst/>
          </a:prstGeom>
          <a:noFill/>
        </p:spPr>
        <p:txBody>
          <a:bodyPr wrap="none" lIns="121728" tIns="60937" rIns="121728" bIns="60937">
            <a:spAutoFit/>
            <a:scene3d>
              <a:camera prst="orthographicFront"/>
              <a:lightRig rig="soft" dir="t">
                <a:rot lat="0" lon="0" rev="15600000"/>
              </a:lightRig>
            </a:scene3d>
            <a:sp3d extrusionH="57150" prstMaterial="softEdge">
              <a:bevelT w="25400" h="38100"/>
            </a:sp3d>
          </a:bodyPr>
          <a:lstStyle/>
          <a:p>
            <a:pPr algn="ctr" defTabSz="1217125" fontAlgn="auto">
              <a:spcBef>
                <a:spcPts val="0"/>
              </a:spcBef>
              <a:spcAft>
                <a:spcPts val="0"/>
              </a:spcAft>
              <a:defRPr/>
            </a:pPr>
            <a:r>
              <a:rPr lang="en-US" sz="9333" b="1">
                <a:ln/>
                <a:solidFill>
                  <a:srgbClr val="FF0000"/>
                </a:solidFill>
                <a:latin typeface="Times New Roman" pitchFamily="18" charset="0"/>
                <a:ea typeface="黑体"/>
                <a:cs typeface="Times New Roman" pitchFamily="18" charset="0"/>
              </a:rPr>
              <a:t>LUYỆN TẬP</a:t>
            </a:r>
            <a:endParaRPr lang="en-US" sz="9333" b="1" dirty="0">
              <a:ln/>
              <a:solidFill>
                <a:srgbClr val="FF0000"/>
              </a:solidFill>
              <a:latin typeface="Times New Roman" pitchFamily="18" charset="0"/>
              <a:ea typeface="黑体"/>
              <a:cs typeface="Times New Roman" pitchFamily="18" charset="0"/>
            </a:endParaRPr>
          </a:p>
        </p:txBody>
      </p:sp>
    </p:spTree>
    <p:custDataLst>
      <p:tags r:id="rId2"/>
    </p:custDataLst>
    <p:extLst>
      <p:ext uri="{BB962C8B-B14F-4D97-AF65-F5344CB8AC3E}">
        <p14:creationId xmlns:p14="http://schemas.microsoft.com/office/powerpoint/2010/main" val="3800661833"/>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par>
                                <p:cTn id="62" presetID="2" presetClass="entr" presetSubtype="4" fill="hold" nodeType="withEffect">
                                  <p:stCondLst>
                                    <p:cond delay="0"/>
                                  </p:stCondLst>
                                  <p:childTnLst>
                                    <p:set>
                                      <p:cBhvr>
                                        <p:cTn id="63" dur="1" fill="hold">
                                          <p:stCondLst>
                                            <p:cond delay="0"/>
                                          </p:stCondLst>
                                        </p:cTn>
                                        <p:tgtEl>
                                          <p:spTgt spid="214026"/>
                                        </p:tgtEl>
                                        <p:attrNameLst>
                                          <p:attrName>style.visibility</p:attrName>
                                        </p:attrNameLst>
                                      </p:cBhvr>
                                      <p:to>
                                        <p:strVal val="visible"/>
                                      </p:to>
                                    </p:set>
                                    <p:anim calcmode="lin" valueType="num">
                                      <p:cBhvr additive="base">
                                        <p:cTn id="64" dur="1000" fill="hold"/>
                                        <p:tgtEl>
                                          <p:spTgt spid="214026"/>
                                        </p:tgtEl>
                                        <p:attrNameLst>
                                          <p:attrName>ppt_x</p:attrName>
                                        </p:attrNameLst>
                                      </p:cBhvr>
                                      <p:tavLst>
                                        <p:tav tm="0">
                                          <p:val>
                                            <p:strVal val="#ppt_x"/>
                                          </p:val>
                                        </p:tav>
                                        <p:tav tm="100000">
                                          <p:val>
                                            <p:strVal val="#ppt_x"/>
                                          </p:val>
                                        </p:tav>
                                      </p:tavLst>
                                    </p:anim>
                                    <p:anim calcmode="lin" valueType="num">
                                      <p:cBhvr additive="base">
                                        <p:cTn id="65" dur="1000" fill="hold"/>
                                        <p:tgtEl>
                                          <p:spTgt spid="21402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1000" fill="hold"/>
                                        <p:tgtEl>
                                          <p:spTgt spid="18"/>
                                        </p:tgtEl>
                                        <p:attrNameLst>
                                          <p:attrName>ppt_x</p:attrName>
                                        </p:attrNameLst>
                                      </p:cBhvr>
                                      <p:tavLst>
                                        <p:tav tm="0">
                                          <p:val>
                                            <p:strVal val="#ppt_x"/>
                                          </p:val>
                                        </p:tav>
                                        <p:tav tm="100000">
                                          <p:val>
                                            <p:strVal val="#ppt_x"/>
                                          </p:val>
                                        </p:tav>
                                      </p:tavLst>
                                    </p:anim>
                                    <p:anim calcmode="lin" valueType="num">
                                      <p:cBhvr additive="base">
                                        <p:cTn id="69"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17613F1-4968-4535-BC15-3737CE7CCA14}"/>
              </a:ext>
            </a:extLst>
          </p:cNvPr>
          <p:cNvPicPr>
            <a:picLocks noChangeAspect="1"/>
          </p:cNvPicPr>
          <p:nvPr/>
        </p:nvPicPr>
        <p:blipFill rotWithShape="1">
          <a:blip r:embed="rId3"/>
          <a:srcRect t="14855" b="11753"/>
          <a:stretch/>
        </p:blipFill>
        <p:spPr>
          <a:xfrm>
            <a:off x="518319" y="2493588"/>
            <a:ext cx="6070515" cy="4455292"/>
          </a:xfrm>
          <a:prstGeom prst="rect">
            <a:avLst/>
          </a:prstGeom>
        </p:spPr>
      </p:pic>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xmlns="" id="{E4F706D2-1C53-43A5-A16F-7CEC75B36F57}"/>
              </a:ext>
            </a:extLst>
          </p:cNvPr>
          <p:cNvSpPr txBox="1"/>
          <p:nvPr/>
        </p:nvSpPr>
        <p:spPr>
          <a:xfrm>
            <a:off x="899319" y="1101595"/>
            <a:ext cx="13258799" cy="584775"/>
          </a:xfrm>
          <a:prstGeom prst="rect">
            <a:avLst/>
          </a:prstGeom>
          <a:noFill/>
        </p:spPr>
        <p:txBody>
          <a:bodyPr wrap="square">
            <a:spAutoFit/>
          </a:bodyPr>
          <a:lstStyle/>
          <a:p>
            <a:pPr marL="0" marR="0" lvl="0" indent="228600" algn="just" defTabSz="914400" rtl="0" eaLnBrk="1" fontAlgn="base" latinLnBrk="0" hangingPunct="1">
              <a:lnSpc>
                <a:spcPct val="100000"/>
              </a:lnSpc>
              <a:spcBef>
                <a:spcPts val="600"/>
              </a:spcBef>
              <a:spcAft>
                <a:spcPct val="0"/>
              </a:spcAft>
              <a:buClrTx/>
              <a:buSzTx/>
              <a:buFontTx/>
              <a:buNone/>
              <a:tabLst/>
              <a:defRPr/>
            </a:pPr>
            <a:r>
              <a:rPr kumimoji="0" lang="nl-NL"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Kể thêm một số vật cho ánh sáng truyền qua và một số vật cản ánh sáng. </a:t>
            </a:r>
          </a:p>
        </p:txBody>
      </p:sp>
      <p:sp>
        <p:nvSpPr>
          <p:cNvPr id="18" name="TextBox 17">
            <a:extLst>
              <a:ext uri="{FF2B5EF4-FFF2-40B4-BE49-F238E27FC236}">
                <a16:creationId xmlns:a16="http://schemas.microsoft.com/office/drawing/2014/main" xmlns="" id="{48274C3C-142F-4A6F-88BF-726FE8791A6E}"/>
              </a:ext>
            </a:extLst>
          </p:cNvPr>
          <p:cNvSpPr txBox="1"/>
          <p:nvPr/>
        </p:nvSpPr>
        <p:spPr>
          <a:xfrm>
            <a:off x="917767" y="1774640"/>
            <a:ext cx="4629752" cy="523220"/>
          </a:xfrm>
          <a:prstGeom prst="rect">
            <a:avLst/>
          </a:prstGeom>
          <a:noFill/>
        </p:spPr>
        <p:txBody>
          <a:bodyPr wrap="square">
            <a:spAutoFit/>
          </a:bodyPr>
          <a:lstStyle/>
          <a:p>
            <a:pPr algn="ctr"/>
            <a:r>
              <a:rPr kumimoji="0" lang="vi-VN" sz="2800" b="1" i="0" u="none" strike="noStrike" kern="1200" cap="none" spc="0" normalizeH="0" baseline="0" noProof="0">
                <a:ln>
                  <a:noFill/>
                </a:ln>
                <a:solidFill>
                  <a:srgbClr val="FF0000"/>
                </a:solidFill>
                <a:effectLst/>
                <a:uLnTx/>
                <a:uFillTx/>
                <a:latin typeface="+mj-lt"/>
                <a:ea typeface="+mn-ea"/>
                <a:cs typeface="Arial" charset="0"/>
              </a:rPr>
              <a:t>Vật cho ánh sáng truyền qua</a:t>
            </a:r>
            <a:endParaRPr lang="en-US" sz="2800" b="1">
              <a:solidFill>
                <a:srgbClr val="FF0000"/>
              </a:solidFill>
              <a:latin typeface="+mj-lt"/>
            </a:endParaRPr>
          </a:p>
        </p:txBody>
      </p:sp>
      <p:sp>
        <p:nvSpPr>
          <p:cNvPr id="27" name="TextBox 26">
            <a:extLst>
              <a:ext uri="{FF2B5EF4-FFF2-40B4-BE49-F238E27FC236}">
                <a16:creationId xmlns:a16="http://schemas.microsoft.com/office/drawing/2014/main" xmlns="" id="{B0AB507E-DC56-445C-A481-79F896892137}"/>
              </a:ext>
            </a:extLst>
          </p:cNvPr>
          <p:cNvSpPr txBox="1"/>
          <p:nvPr/>
        </p:nvSpPr>
        <p:spPr>
          <a:xfrm>
            <a:off x="1331871" y="7139749"/>
            <a:ext cx="3665529" cy="1077218"/>
          </a:xfrm>
          <a:prstGeom prst="rect">
            <a:avLst/>
          </a:prstGeom>
          <a:noFill/>
        </p:spPr>
        <p:txBody>
          <a:bodyPr wrap="square">
            <a:spAutoFit/>
          </a:bodyPr>
          <a:lstStyle/>
          <a:p>
            <a:pPr algn="ctr"/>
            <a:r>
              <a:rPr kumimoji="0" lang="vi-VN" sz="3200" b="0" i="0" u="none" strike="noStrike" kern="1200" cap="none" spc="0" normalizeH="0" baseline="0" noProof="0">
                <a:ln>
                  <a:noFill/>
                </a:ln>
                <a:solidFill>
                  <a:srgbClr val="FF3399"/>
                </a:solidFill>
                <a:effectLst/>
                <a:uLnTx/>
                <a:uFillTx/>
                <a:latin typeface="+mj-lt"/>
                <a:ea typeface="+mn-ea"/>
                <a:cs typeface="Arial" charset="0"/>
              </a:rPr>
              <a:t>Cốc nước làm bằng thủy tinh trong suốt</a:t>
            </a:r>
            <a:endParaRPr lang="en-US" sz="3200">
              <a:solidFill>
                <a:srgbClr val="FF3399"/>
              </a:solidFill>
              <a:latin typeface="+mj-lt"/>
            </a:endParaRPr>
          </a:p>
        </p:txBody>
      </p:sp>
      <p:pic>
        <p:nvPicPr>
          <p:cNvPr id="10" name="Picture 9">
            <a:extLst>
              <a:ext uri="{FF2B5EF4-FFF2-40B4-BE49-F238E27FC236}">
                <a16:creationId xmlns:a16="http://schemas.microsoft.com/office/drawing/2014/main" xmlns="" id="{E04DF10B-CC03-4180-9E58-AC6A7915E5B4}"/>
              </a:ext>
            </a:extLst>
          </p:cNvPr>
          <p:cNvPicPr>
            <a:picLocks noChangeAspect="1"/>
          </p:cNvPicPr>
          <p:nvPr/>
        </p:nvPicPr>
        <p:blipFill>
          <a:blip r:embed="rId5"/>
          <a:stretch>
            <a:fillRect/>
          </a:stretch>
        </p:blipFill>
        <p:spPr>
          <a:xfrm>
            <a:off x="6953629" y="1947906"/>
            <a:ext cx="7752834" cy="5112376"/>
          </a:xfrm>
          <a:prstGeom prst="rect">
            <a:avLst/>
          </a:prstGeom>
        </p:spPr>
      </p:pic>
      <p:sp>
        <p:nvSpPr>
          <p:cNvPr id="29" name="TextBox 28">
            <a:extLst>
              <a:ext uri="{FF2B5EF4-FFF2-40B4-BE49-F238E27FC236}">
                <a16:creationId xmlns:a16="http://schemas.microsoft.com/office/drawing/2014/main" xmlns="" id="{E4A21D97-E79B-41D8-9722-44B98896113D}"/>
              </a:ext>
            </a:extLst>
          </p:cNvPr>
          <p:cNvSpPr txBox="1"/>
          <p:nvPr/>
        </p:nvSpPr>
        <p:spPr>
          <a:xfrm>
            <a:off x="9621653" y="7167632"/>
            <a:ext cx="3665529" cy="1077218"/>
          </a:xfrm>
          <a:prstGeom prst="rect">
            <a:avLst/>
          </a:prstGeom>
          <a:noFill/>
        </p:spPr>
        <p:txBody>
          <a:bodyPr wrap="square">
            <a:spAutoFit/>
          </a:bodyPr>
          <a:lstStyle/>
          <a:p>
            <a:pPr algn="ctr"/>
            <a:r>
              <a:rPr kumimoji="0" lang="en-US" sz="3200" b="0" i="0" u="none" strike="noStrike" kern="1200" cap="none" spc="0" normalizeH="0" baseline="0" noProof="0">
                <a:ln>
                  <a:noFill/>
                </a:ln>
                <a:solidFill>
                  <a:srgbClr val="FF3399"/>
                </a:solidFill>
                <a:effectLst/>
                <a:uLnTx/>
                <a:uFillTx/>
                <a:latin typeface="Times New Roman" panose="02020603050405020304" pitchFamily="18" charset="0"/>
                <a:cs typeface="Times New Roman" panose="02020603050405020304" pitchFamily="18" charset="0"/>
              </a:rPr>
              <a:t>Cửa</a:t>
            </a:r>
            <a:r>
              <a:rPr kumimoji="0" lang="en-US" sz="3200" b="0" i="0" u="none" strike="noStrike" kern="1200" cap="none" spc="0" normalizeH="0" noProof="0">
                <a:ln>
                  <a:noFill/>
                </a:ln>
                <a:solidFill>
                  <a:srgbClr val="FF3399"/>
                </a:solidFill>
                <a:effectLst/>
                <a:uLnTx/>
                <a:uFillTx/>
                <a:latin typeface="Times New Roman" panose="02020603050405020304" pitchFamily="18" charset="0"/>
                <a:cs typeface="Times New Roman" panose="02020603050405020304" pitchFamily="18" charset="0"/>
              </a:rPr>
              <a:t> sổ </a:t>
            </a:r>
            <a:r>
              <a:rPr kumimoji="0" lang="vi-VN" sz="3200" b="0" i="0" u="none" strike="noStrike" kern="1200" cap="none" spc="0" normalizeH="0" baseline="0" noProof="0">
                <a:ln>
                  <a:noFill/>
                </a:ln>
                <a:solidFill>
                  <a:srgbClr val="FF3399"/>
                </a:solidFill>
                <a:effectLst/>
                <a:uLnTx/>
                <a:uFillTx/>
                <a:latin typeface="Times New Roman" panose="02020603050405020304" pitchFamily="18" charset="0"/>
                <a:cs typeface="Times New Roman" panose="02020603050405020304" pitchFamily="18" charset="0"/>
              </a:rPr>
              <a:t>làm bằng thủy tinh trong suốt</a:t>
            </a:r>
            <a:endParaRPr lang="en-US" sz="320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958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xmlns="" id="{E4F706D2-1C53-43A5-A16F-7CEC75B36F57}"/>
              </a:ext>
            </a:extLst>
          </p:cNvPr>
          <p:cNvSpPr txBox="1"/>
          <p:nvPr/>
        </p:nvSpPr>
        <p:spPr>
          <a:xfrm>
            <a:off x="899319" y="1101595"/>
            <a:ext cx="13258799" cy="584775"/>
          </a:xfrm>
          <a:prstGeom prst="rect">
            <a:avLst/>
          </a:prstGeom>
          <a:noFill/>
        </p:spPr>
        <p:txBody>
          <a:bodyPr wrap="square">
            <a:spAutoFit/>
          </a:bodyPr>
          <a:lstStyle/>
          <a:p>
            <a:pPr marL="0" marR="0" lvl="0" indent="228600" algn="just" defTabSz="914400" rtl="0" eaLnBrk="1" fontAlgn="base" latinLnBrk="0" hangingPunct="1">
              <a:lnSpc>
                <a:spcPct val="100000"/>
              </a:lnSpc>
              <a:spcBef>
                <a:spcPts val="600"/>
              </a:spcBef>
              <a:spcAft>
                <a:spcPct val="0"/>
              </a:spcAft>
              <a:buClrTx/>
              <a:buSzTx/>
              <a:buFontTx/>
              <a:buNone/>
              <a:tabLst/>
              <a:defRPr/>
            </a:pPr>
            <a:r>
              <a:rPr kumimoji="0" lang="nl-NL"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Kể thêm một số vật cho ánh sáng truyền qua và một số vật cản ánh sáng. </a:t>
            </a:r>
          </a:p>
        </p:txBody>
      </p:sp>
      <p:sp>
        <p:nvSpPr>
          <p:cNvPr id="18" name="TextBox 17">
            <a:extLst>
              <a:ext uri="{FF2B5EF4-FFF2-40B4-BE49-F238E27FC236}">
                <a16:creationId xmlns:a16="http://schemas.microsoft.com/office/drawing/2014/main" xmlns="" id="{48274C3C-142F-4A6F-88BF-726FE8791A6E}"/>
              </a:ext>
            </a:extLst>
          </p:cNvPr>
          <p:cNvSpPr txBox="1"/>
          <p:nvPr/>
        </p:nvSpPr>
        <p:spPr>
          <a:xfrm>
            <a:off x="917767" y="1774640"/>
            <a:ext cx="4629752" cy="523220"/>
          </a:xfrm>
          <a:prstGeom prst="rect">
            <a:avLst/>
          </a:prstGeom>
          <a:noFill/>
        </p:spPr>
        <p:txBody>
          <a:bodyPr wrap="square">
            <a:spAutoFit/>
          </a:bodyPr>
          <a:lstStyle/>
          <a:p>
            <a:pPr algn="ct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Vật c</a:t>
            </a:r>
            <a:r>
              <a:rPr lang="en-US" sz="2800" b="1">
                <a:solidFill>
                  <a:srgbClr val="FF0000"/>
                </a:solidFill>
                <a:latin typeface="Times New Roman" panose="02020603050405020304" pitchFamily="18" charset="0"/>
                <a:cs typeface="Times New Roman" panose="02020603050405020304" pitchFamily="18" charset="0"/>
              </a:rPr>
              <a:t>ản</a:t>
            </a: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ánh sáng truyền qua</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B0AB507E-DC56-445C-A481-79F896892137}"/>
              </a:ext>
            </a:extLst>
          </p:cNvPr>
          <p:cNvSpPr txBox="1"/>
          <p:nvPr/>
        </p:nvSpPr>
        <p:spPr>
          <a:xfrm>
            <a:off x="2296804" y="7159369"/>
            <a:ext cx="3665529" cy="584775"/>
          </a:xfrm>
          <a:prstGeom prst="rect">
            <a:avLst/>
          </a:prstGeom>
          <a:noFill/>
        </p:spPr>
        <p:txBody>
          <a:bodyPr wrap="square">
            <a:spAutoFit/>
          </a:bodyPr>
          <a:lstStyle/>
          <a:p>
            <a:pPr algn="ctr"/>
            <a:r>
              <a:rPr kumimoji="0" lang="en-US" sz="3200" b="0" i="0" u="none" strike="noStrike" kern="1200" cap="none" spc="0" normalizeH="0" baseline="0" noProof="0">
                <a:ln>
                  <a:noFill/>
                </a:ln>
                <a:solidFill>
                  <a:srgbClr val="FF3399"/>
                </a:solidFill>
                <a:effectLst/>
                <a:uLnTx/>
                <a:uFillTx/>
                <a:latin typeface="+mj-lt"/>
                <a:ea typeface="+mn-ea"/>
                <a:cs typeface="Arial" charset="0"/>
              </a:rPr>
              <a:t>Khúc</a:t>
            </a:r>
            <a:r>
              <a:rPr kumimoji="0" lang="en-US" sz="3200" b="0" i="0" u="none" strike="noStrike" kern="1200" cap="none" spc="0" normalizeH="0" noProof="0">
                <a:ln>
                  <a:noFill/>
                </a:ln>
                <a:solidFill>
                  <a:srgbClr val="FF3399"/>
                </a:solidFill>
                <a:effectLst/>
                <a:uLnTx/>
                <a:uFillTx/>
                <a:latin typeface="+mj-lt"/>
                <a:ea typeface="+mn-ea"/>
                <a:cs typeface="Arial" charset="0"/>
              </a:rPr>
              <a:t> gỗ</a:t>
            </a:r>
            <a:endParaRPr lang="en-US" sz="3200">
              <a:solidFill>
                <a:srgbClr val="FF3399"/>
              </a:solidFill>
              <a:latin typeface="+mj-lt"/>
            </a:endParaRPr>
          </a:p>
        </p:txBody>
      </p:sp>
      <p:sp>
        <p:nvSpPr>
          <p:cNvPr id="29" name="TextBox 28">
            <a:extLst>
              <a:ext uri="{FF2B5EF4-FFF2-40B4-BE49-F238E27FC236}">
                <a16:creationId xmlns:a16="http://schemas.microsoft.com/office/drawing/2014/main" xmlns="" id="{E4A21D97-E79B-41D8-9722-44B98896113D}"/>
              </a:ext>
            </a:extLst>
          </p:cNvPr>
          <p:cNvSpPr txBox="1"/>
          <p:nvPr/>
        </p:nvSpPr>
        <p:spPr>
          <a:xfrm>
            <a:off x="9621653" y="7167632"/>
            <a:ext cx="3665529" cy="584775"/>
          </a:xfrm>
          <a:prstGeom prst="rect">
            <a:avLst/>
          </a:prstGeom>
          <a:noFill/>
        </p:spPr>
        <p:txBody>
          <a:bodyPr wrap="square">
            <a:spAutoFit/>
          </a:bodyPr>
          <a:lstStyle/>
          <a:p>
            <a:pPr algn="ctr"/>
            <a:r>
              <a:rPr kumimoji="0" lang="en-US" sz="3200" b="0" i="0" u="none" strike="noStrike" kern="1200" cap="none" spc="0" normalizeH="0" baseline="0" noProof="0">
                <a:ln>
                  <a:noFill/>
                </a:ln>
                <a:solidFill>
                  <a:srgbClr val="FF3399"/>
                </a:solidFill>
                <a:effectLst/>
                <a:uLnTx/>
                <a:uFillTx/>
                <a:latin typeface="Times New Roman" panose="02020603050405020304" pitchFamily="18" charset="0"/>
                <a:cs typeface="Times New Roman" panose="02020603050405020304" pitchFamily="18" charset="0"/>
              </a:rPr>
              <a:t>Quyển</a:t>
            </a:r>
            <a:r>
              <a:rPr kumimoji="0" lang="en-US" sz="3200" b="0" i="0" u="none" strike="noStrike" kern="1200" cap="none" spc="0" normalizeH="0" noProof="0">
                <a:ln>
                  <a:noFill/>
                </a:ln>
                <a:solidFill>
                  <a:srgbClr val="FF3399"/>
                </a:solidFill>
                <a:effectLst/>
                <a:uLnTx/>
                <a:uFillTx/>
                <a:latin typeface="Times New Roman" panose="02020603050405020304" pitchFamily="18" charset="0"/>
                <a:cs typeface="Times New Roman" panose="02020603050405020304" pitchFamily="18" charset="0"/>
              </a:rPr>
              <a:t> sách</a:t>
            </a:r>
            <a:endParaRPr lang="en-US" sz="3200">
              <a:solidFill>
                <a:srgbClr val="FF3399"/>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D70A4B85-ED77-43D9-ACBD-43FB74286CC4}"/>
              </a:ext>
            </a:extLst>
          </p:cNvPr>
          <p:cNvPicPr>
            <a:picLocks noChangeAspect="1"/>
          </p:cNvPicPr>
          <p:nvPr/>
        </p:nvPicPr>
        <p:blipFill rotWithShape="1">
          <a:blip r:embed="rId4"/>
          <a:srcRect t="22437"/>
          <a:stretch/>
        </p:blipFill>
        <p:spPr>
          <a:xfrm>
            <a:off x="657715" y="2493911"/>
            <a:ext cx="6566204" cy="4449786"/>
          </a:xfrm>
          <a:prstGeom prst="rect">
            <a:avLst/>
          </a:prstGeom>
        </p:spPr>
      </p:pic>
      <p:pic>
        <p:nvPicPr>
          <p:cNvPr id="5" name="Picture 4">
            <a:extLst>
              <a:ext uri="{FF2B5EF4-FFF2-40B4-BE49-F238E27FC236}">
                <a16:creationId xmlns:a16="http://schemas.microsoft.com/office/drawing/2014/main" xmlns="" id="{EB4FAF16-7656-4D13-AE0A-2E2F675CC732}"/>
              </a:ext>
            </a:extLst>
          </p:cNvPr>
          <p:cNvPicPr>
            <a:picLocks noChangeAspect="1"/>
          </p:cNvPicPr>
          <p:nvPr/>
        </p:nvPicPr>
        <p:blipFill>
          <a:blip r:embed="rId5"/>
          <a:stretch>
            <a:fillRect/>
          </a:stretch>
        </p:blipFill>
        <p:spPr>
          <a:xfrm>
            <a:off x="8163736" y="2528587"/>
            <a:ext cx="7190490" cy="4430103"/>
          </a:xfrm>
          <a:prstGeom prst="rect">
            <a:avLst/>
          </a:prstGeom>
        </p:spPr>
      </p:pic>
    </p:spTree>
    <p:extLst>
      <p:ext uri="{BB962C8B-B14F-4D97-AF65-F5344CB8AC3E}">
        <p14:creationId xmlns:p14="http://schemas.microsoft.com/office/powerpoint/2010/main" val="2631078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xmlns="" id="{E4F706D2-1C53-43A5-A16F-7CEC75B36F57}"/>
              </a:ext>
            </a:extLst>
          </p:cNvPr>
          <p:cNvSpPr txBox="1"/>
          <p:nvPr/>
        </p:nvSpPr>
        <p:spPr>
          <a:xfrm>
            <a:off x="961901" y="888231"/>
            <a:ext cx="14097000" cy="1569660"/>
          </a:xfrm>
          <a:prstGeom prst="rect">
            <a:avLst/>
          </a:prstGeom>
          <a:noFill/>
        </p:spPr>
        <p:txBody>
          <a:bodyPr wrap="square">
            <a:spAutoFit/>
          </a:bodyPr>
          <a:lstStyle/>
          <a:p>
            <a:pPr marL="0" marR="0" lvl="0" indent="228600" algn="just" defTabSz="914400" rtl="0" eaLnBrk="1" fontAlgn="base" latinLnBrk="0" hangingPunct="1">
              <a:lnSpc>
                <a:spcPct val="100000"/>
              </a:lnSpc>
              <a:spcBef>
                <a:spcPts val="600"/>
              </a:spcBef>
              <a:spcAft>
                <a:spcPct val="0"/>
              </a:spcAft>
              <a:buClrTx/>
              <a:buSzTx/>
              <a:buFontTx/>
              <a:buNone/>
              <a:tabLst/>
              <a:defRPr/>
            </a:pPr>
            <a:r>
              <a:rPr kumimoji="0" lang="vi-VN"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Quan sát các vật trong mỗi hình dưới đây, hãy nêu tên bộ phận của vật cho ánh sáng truyền qua. Vì sao các bộ phận đó phải làm bằng vật liệu mà ánh sáng truyền qua được?</a:t>
            </a:r>
            <a:endParaRPr kumimoji="0" lang="nl-NL"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endParaRPr>
          </a:p>
        </p:txBody>
      </p:sp>
      <p:sp>
        <p:nvSpPr>
          <p:cNvPr id="18" name="TextBox 17">
            <a:extLst>
              <a:ext uri="{FF2B5EF4-FFF2-40B4-BE49-F238E27FC236}">
                <a16:creationId xmlns:a16="http://schemas.microsoft.com/office/drawing/2014/main" xmlns="" id="{48274C3C-142F-4A6F-88BF-726FE8791A6E}"/>
              </a:ext>
            </a:extLst>
          </p:cNvPr>
          <p:cNvSpPr txBox="1"/>
          <p:nvPr/>
        </p:nvSpPr>
        <p:spPr>
          <a:xfrm>
            <a:off x="844310" y="5473673"/>
            <a:ext cx="4210382" cy="954107"/>
          </a:xfrm>
          <a:prstGeom prst="rect">
            <a:avLst/>
          </a:prstGeom>
          <a:noFill/>
        </p:spPr>
        <p:txBody>
          <a:bodyPr wrap="square">
            <a:spAutoFit/>
          </a:bodyPr>
          <a:lstStyle/>
          <a:p>
            <a:pPr algn="ctr"/>
            <a:r>
              <a:rPr lang="vi-VN" sz="2800" b="1">
                <a:solidFill>
                  <a:srgbClr val="0000FF"/>
                </a:solidFill>
                <a:latin typeface="Times New Roman" panose="02020603050405020304" pitchFamily="18" charset="0"/>
                <a:cs typeface="Times New Roman" panose="02020603050405020304" pitchFamily="18" charset="0"/>
              </a:rPr>
              <a:t>Đèn pin: Vỏ thủy tinh bóng đèn pin</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A3E6520F-8708-451C-8C3C-B0724A6BBC07}"/>
              </a:ext>
            </a:extLst>
          </p:cNvPr>
          <p:cNvPicPr>
            <a:picLocks noChangeAspect="1"/>
          </p:cNvPicPr>
          <p:nvPr/>
        </p:nvPicPr>
        <p:blipFill>
          <a:blip r:embed="rId4"/>
          <a:stretch>
            <a:fillRect/>
          </a:stretch>
        </p:blipFill>
        <p:spPr>
          <a:xfrm>
            <a:off x="841103" y="2487564"/>
            <a:ext cx="14279868" cy="2906628"/>
          </a:xfrm>
          <a:prstGeom prst="rect">
            <a:avLst/>
          </a:prstGeom>
        </p:spPr>
      </p:pic>
      <p:sp>
        <p:nvSpPr>
          <p:cNvPr id="19" name="TextBox 18">
            <a:extLst>
              <a:ext uri="{FF2B5EF4-FFF2-40B4-BE49-F238E27FC236}">
                <a16:creationId xmlns:a16="http://schemas.microsoft.com/office/drawing/2014/main" xmlns="" id="{23CA2F10-5E7E-46D5-A03F-551073AADCFD}"/>
              </a:ext>
            </a:extLst>
          </p:cNvPr>
          <p:cNvSpPr txBox="1"/>
          <p:nvPr/>
        </p:nvSpPr>
        <p:spPr>
          <a:xfrm>
            <a:off x="5414375" y="5521312"/>
            <a:ext cx="4210381" cy="954107"/>
          </a:xfrm>
          <a:prstGeom prst="rect">
            <a:avLst/>
          </a:prstGeom>
          <a:noFill/>
        </p:spPr>
        <p:txBody>
          <a:bodyPr wrap="square">
            <a:spAutoFit/>
          </a:bodyPr>
          <a:lstStyle/>
          <a:p>
            <a:pPr algn="ctr"/>
            <a:r>
              <a:rPr lang="vi-VN" sz="2800" b="1">
                <a:solidFill>
                  <a:srgbClr val="0000FF"/>
                </a:solidFill>
                <a:latin typeface="Times New Roman" panose="02020603050405020304" pitchFamily="18" charset="0"/>
                <a:cs typeface="Times New Roman" panose="02020603050405020304" pitchFamily="18" charset="0"/>
              </a:rPr>
              <a:t>Đồng hồ: Mặt kính đồng hồ. </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11C786B2-3A5C-4EEE-8639-8A9F743A6AB0}"/>
              </a:ext>
            </a:extLst>
          </p:cNvPr>
          <p:cNvSpPr txBox="1"/>
          <p:nvPr/>
        </p:nvSpPr>
        <p:spPr>
          <a:xfrm>
            <a:off x="10647631" y="5475145"/>
            <a:ext cx="4210382" cy="523220"/>
          </a:xfrm>
          <a:prstGeom prst="rect">
            <a:avLst/>
          </a:prstGeom>
          <a:noFill/>
        </p:spPr>
        <p:txBody>
          <a:bodyPr wrap="square">
            <a:spAutoFit/>
          </a:bodyPr>
          <a:lstStyle/>
          <a:p>
            <a:pPr algn="ctr"/>
            <a:r>
              <a:rPr lang="vi-VN" sz="2800" b="1">
                <a:solidFill>
                  <a:srgbClr val="0000FF"/>
                </a:solidFill>
                <a:latin typeface="Times New Roman" panose="02020603050405020304" pitchFamily="18" charset="0"/>
                <a:cs typeface="Times New Roman" panose="02020603050405020304" pitchFamily="18" charset="0"/>
              </a:rPr>
              <a:t>Ô tô: Mặt kính đèn ô tô.</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8E4C4CE5-05CC-4E9E-8BB3-752A24F4DB27}"/>
              </a:ext>
            </a:extLst>
          </p:cNvPr>
          <p:cNvSpPr txBox="1"/>
          <p:nvPr/>
        </p:nvSpPr>
        <p:spPr>
          <a:xfrm>
            <a:off x="1763548" y="6374823"/>
            <a:ext cx="13599453" cy="2554545"/>
          </a:xfrm>
          <a:prstGeom prst="rect">
            <a:avLst/>
          </a:prstGeom>
          <a:solidFill>
            <a:schemeClr val="bg1"/>
          </a:solidFill>
        </p:spPr>
        <p:txBody>
          <a:bodyPr wrap="square">
            <a:spAutoFit/>
          </a:bodyPr>
          <a:lstStyle/>
          <a:p>
            <a:pPr algn="just"/>
            <a:r>
              <a:rPr lang="en-US" sz="3200" b="1">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cs typeface="Times New Roman" panose="02020603050405020304" pitchFamily="18" charset="0"/>
              </a:rPr>
              <a:t>Các bộ phận đó phải làm bằng vật liệu mà ánh sáng truyền qua được vì: Khi một vật nhận được ánh sáng từ vật khác thì vật đó cũng có thể hắt lại ánh sáng vào mắt ta. Mắt ta cũng có thể nhìn thấy vật đó. Khi vật làm bằng vật liệu mà ánh sáng truyền qua được thì mắt ta mới nhìn thấy vật còn không thì sẽ không nhìn thấy được vật. </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5627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0"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xmlns="" id="{E4F706D2-1C53-43A5-A16F-7CEC75B36F57}"/>
              </a:ext>
            </a:extLst>
          </p:cNvPr>
          <p:cNvSpPr txBox="1"/>
          <p:nvPr/>
        </p:nvSpPr>
        <p:spPr>
          <a:xfrm>
            <a:off x="961901" y="888231"/>
            <a:ext cx="14097000" cy="1077218"/>
          </a:xfrm>
          <a:prstGeom prst="rect">
            <a:avLst/>
          </a:prstGeom>
          <a:noFill/>
        </p:spPr>
        <p:txBody>
          <a:bodyPr wrap="square">
            <a:spAutoFit/>
          </a:bodyPr>
          <a:lstStyle/>
          <a:p>
            <a:pPr marL="0" marR="0" lvl="0" indent="228600" algn="just" defTabSz="914400" rtl="0" eaLnBrk="1" fontAlgn="base" latinLnBrk="0" hangingPunct="1">
              <a:lnSpc>
                <a:spcPct val="100000"/>
              </a:lnSpc>
              <a:spcBef>
                <a:spcPts val="600"/>
              </a:spcBef>
              <a:spcAft>
                <a:spcPct val="0"/>
              </a:spcAft>
              <a:buClrTx/>
              <a:buSzTx/>
              <a:buFontTx/>
              <a:buNone/>
              <a:tabLst/>
              <a:defRPr/>
            </a:pPr>
            <a:r>
              <a:rPr kumimoji="0" lang="vi-VN"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Dựa vào các hình dưới đây và cho biết không khí xung quanh ta có cho ánh sáng truyền qua không?</a:t>
            </a:r>
            <a:endParaRPr kumimoji="0" lang="nl-NL" sz="32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endParaRPr>
          </a:p>
        </p:txBody>
      </p:sp>
      <p:sp>
        <p:nvSpPr>
          <p:cNvPr id="31" name="TextBox 30">
            <a:extLst>
              <a:ext uri="{FF2B5EF4-FFF2-40B4-BE49-F238E27FC236}">
                <a16:creationId xmlns:a16="http://schemas.microsoft.com/office/drawing/2014/main" xmlns="" id="{8E4C4CE5-05CC-4E9E-8BB3-752A24F4DB27}"/>
              </a:ext>
            </a:extLst>
          </p:cNvPr>
          <p:cNvSpPr txBox="1"/>
          <p:nvPr/>
        </p:nvSpPr>
        <p:spPr>
          <a:xfrm>
            <a:off x="2880519" y="6563222"/>
            <a:ext cx="9117970" cy="523220"/>
          </a:xfrm>
          <a:prstGeom prst="rect">
            <a:avLst/>
          </a:prstGeom>
          <a:solidFill>
            <a:schemeClr val="bg1"/>
          </a:solidFill>
        </p:spPr>
        <p:txBody>
          <a:bodyPr wrap="square">
            <a:spAutoFit/>
          </a:bodyPr>
          <a:lstStyle/>
          <a:p>
            <a:pPr algn="just"/>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Không khí xung quanh ta có cho ánh sáng truyền qua.</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FA8612E2-D682-4DC3-AE40-085F97847B87}"/>
              </a:ext>
            </a:extLst>
          </p:cNvPr>
          <p:cNvPicPr>
            <a:picLocks noChangeAspect="1"/>
          </p:cNvPicPr>
          <p:nvPr/>
        </p:nvPicPr>
        <p:blipFill>
          <a:blip r:embed="rId4"/>
          <a:stretch>
            <a:fillRect/>
          </a:stretch>
        </p:blipFill>
        <p:spPr>
          <a:xfrm>
            <a:off x="440550" y="2072346"/>
            <a:ext cx="15395538" cy="4116661"/>
          </a:xfrm>
          <a:prstGeom prst="rect">
            <a:avLst/>
          </a:prstGeom>
        </p:spPr>
      </p:pic>
    </p:spTree>
    <p:extLst>
      <p:ext uri="{BB962C8B-B14F-4D97-AF65-F5344CB8AC3E}">
        <p14:creationId xmlns:p14="http://schemas.microsoft.com/office/powerpoint/2010/main" val="1888696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2683" y="737139"/>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xmlns="" id="{E4F706D2-1C53-43A5-A16F-7CEC75B36F57}"/>
              </a:ext>
            </a:extLst>
          </p:cNvPr>
          <p:cNvSpPr txBox="1"/>
          <p:nvPr/>
        </p:nvSpPr>
        <p:spPr>
          <a:xfrm>
            <a:off x="1342948" y="2037122"/>
            <a:ext cx="6362694" cy="2862322"/>
          </a:xfrm>
          <a:prstGeom prst="rect">
            <a:avLst/>
          </a:prstGeom>
          <a:noFill/>
        </p:spPr>
        <p:txBody>
          <a:bodyPr wrap="square">
            <a:spAutoFit/>
          </a:bodyPr>
          <a:lstStyle/>
          <a:p>
            <a:pPr marL="0" marR="0" lvl="0" indent="228600" algn="just" defTabSz="914400" rtl="0" eaLnBrk="1" fontAlgn="base" latinLnBrk="0" hangingPunct="1">
              <a:lnSpc>
                <a:spcPct val="100000"/>
              </a:lnSpc>
              <a:spcBef>
                <a:spcPts val="600"/>
              </a:spcBef>
              <a:spcAft>
                <a:spcPct val="0"/>
              </a:spcAft>
              <a:buClrTx/>
              <a:buSzTx/>
              <a:buFontTx/>
              <a:buNone/>
              <a:tabLst/>
              <a:defRPr/>
            </a:pPr>
            <a:r>
              <a:rPr kumimoji="0" lang="vi-VN" sz="36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Vì sao chúng ta có thể nhìn thấy cá bơi trong hồ khi nước trong? Khi cá bơi phía sau tảng đá, lúc này chúng ta có nhìn thấy cá nữa không? Vì sao?</a:t>
            </a:r>
            <a:endParaRPr kumimoji="0" lang="nl-NL" sz="3600" b="1" i="0"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endParaRPr>
          </a:p>
        </p:txBody>
      </p:sp>
      <p:sp>
        <p:nvSpPr>
          <p:cNvPr id="31" name="TextBox 30">
            <a:extLst>
              <a:ext uri="{FF2B5EF4-FFF2-40B4-BE49-F238E27FC236}">
                <a16:creationId xmlns:a16="http://schemas.microsoft.com/office/drawing/2014/main" xmlns="" id="{8E4C4CE5-05CC-4E9E-8BB3-752A24F4DB27}"/>
              </a:ext>
            </a:extLst>
          </p:cNvPr>
          <p:cNvSpPr txBox="1"/>
          <p:nvPr/>
        </p:nvSpPr>
        <p:spPr>
          <a:xfrm>
            <a:off x="3642519" y="5388401"/>
            <a:ext cx="10363199" cy="3416320"/>
          </a:xfrm>
          <a:prstGeom prst="rect">
            <a:avLst/>
          </a:prstGeom>
          <a:solidFill>
            <a:schemeClr val="bg1"/>
          </a:solidFill>
        </p:spPr>
        <p:txBody>
          <a:bodyPr wrap="square">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Chúng ta có thể nhìn thấy cá bơi trong hồ khi nước trong vì ánh sáng có thể chiếu qua mặt nước đến con cá khi nước trong.</a:t>
            </a:r>
          </a:p>
          <a:p>
            <a:pPr algn="just"/>
            <a:r>
              <a:rPr lang="en-US" sz="3600" b="1">
                <a:solidFill>
                  <a:srgbClr val="FF0000"/>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Khi cá bơi phía sau tảng đá, lúc này chúng ta không nhìn thấy cá nữa. Vì ánh sáng không chiếu xuyên qua tảng đá đến con cá được. .</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51B57DFF-A64C-4B06-AF86-3D059D60E134}"/>
              </a:ext>
            </a:extLst>
          </p:cNvPr>
          <p:cNvPicPr>
            <a:picLocks noChangeAspect="1"/>
          </p:cNvPicPr>
          <p:nvPr/>
        </p:nvPicPr>
        <p:blipFill>
          <a:blip r:embed="rId4"/>
          <a:stretch>
            <a:fillRect/>
          </a:stretch>
        </p:blipFill>
        <p:spPr>
          <a:xfrm>
            <a:off x="7985918" y="1514445"/>
            <a:ext cx="7010401" cy="3907677"/>
          </a:xfrm>
          <a:prstGeom prst="rect">
            <a:avLst/>
          </a:prstGeom>
        </p:spPr>
      </p:pic>
    </p:spTree>
    <p:extLst>
      <p:ext uri="{BB962C8B-B14F-4D97-AF65-F5344CB8AC3E}">
        <p14:creationId xmlns:p14="http://schemas.microsoft.com/office/powerpoint/2010/main" val="33251999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30E317F8-5DB5-D1AB-C882-826BF87A1462}"/>
              </a:ext>
            </a:extLst>
          </p:cNvPr>
          <p:cNvSpPr/>
          <p:nvPr/>
        </p:nvSpPr>
        <p:spPr>
          <a:xfrm>
            <a:off x="4407341" y="5506158"/>
            <a:ext cx="3050823" cy="30508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BAC7A5A3-D86B-0121-6AB8-D6156989D6C6}"/>
              </a:ext>
            </a:extLst>
          </p:cNvPr>
          <p:cNvSpPr/>
          <p:nvPr/>
        </p:nvSpPr>
        <p:spPr>
          <a:xfrm>
            <a:off x="100631" y="5748868"/>
            <a:ext cx="2805289" cy="2808110"/>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C729FD4F-91CC-ACFE-9D9D-EDB1250EAFA3}"/>
              </a:ext>
            </a:extLst>
          </p:cNvPr>
          <p:cNvSpPr/>
          <p:nvPr/>
        </p:nvSpPr>
        <p:spPr>
          <a:xfrm>
            <a:off x="13932342" y="3595512"/>
            <a:ext cx="2153355" cy="215335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grpSp>
        <p:nvGrpSpPr>
          <p:cNvPr id="24" name="组合 23">
            <a:extLst>
              <a:ext uri="{FF2B5EF4-FFF2-40B4-BE49-F238E27FC236}">
                <a16:creationId xmlns:a16="http://schemas.microsoft.com/office/drawing/2014/main" xmlns="" id="{A8A8E65B-6BBD-8C99-46C5-35E67DA366F8}"/>
              </a:ext>
            </a:extLst>
          </p:cNvPr>
          <p:cNvGrpSpPr>
            <a:grpSpLocks/>
          </p:cNvGrpSpPr>
          <p:nvPr/>
        </p:nvGrpSpPr>
        <p:grpSpPr bwMode="auto">
          <a:xfrm>
            <a:off x="3693320" y="-649111"/>
            <a:ext cx="9166578" cy="8703733"/>
            <a:chOff x="3084810" y="-335112"/>
            <a:chExt cx="5809496" cy="5760000"/>
          </a:xfrm>
        </p:grpSpPr>
        <p:grpSp>
          <p:nvGrpSpPr>
            <p:cNvPr id="219148" name="组合 16">
              <a:extLst>
                <a:ext uri="{FF2B5EF4-FFF2-40B4-BE49-F238E27FC236}">
                  <a16:creationId xmlns:a16="http://schemas.microsoft.com/office/drawing/2014/main" xmlns="" id="{645DC4BE-5F12-A5A9-47B6-CB7E12BE8846}"/>
                </a:ext>
              </a:extLst>
            </p:cNvPr>
            <p:cNvGrpSpPr>
              <a:grpSpLocks/>
            </p:cNvGrpSpPr>
            <p:nvPr/>
          </p:nvGrpSpPr>
          <p:grpSpPr bwMode="auto">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76D9AE98-9642-38C9-3246-742152B36B33}"/>
                  </a:ext>
                </a:extLst>
              </p:cNvPr>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219151" name="图片 12">
                <a:extLst>
                  <a:ext uri="{FF2B5EF4-FFF2-40B4-BE49-F238E27FC236}">
                    <a16:creationId xmlns:a16="http://schemas.microsoft.com/office/drawing/2014/main" xmlns="" id="{C63B8BB7-0B90-0C0F-12C1-0E39B8C70860}"/>
                  </a:ext>
                </a:extLst>
              </p:cNvPr>
              <p:cNvPicPr>
                <a:picLocks noChangeAspect="1"/>
              </p:cNvPicPr>
              <p:nvPr/>
            </p:nvPicPr>
            <p:blipFill>
              <a:blip r:embed="rId5">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9149" name="图片 6">
              <a:extLst>
                <a:ext uri="{FF2B5EF4-FFF2-40B4-BE49-F238E27FC236}">
                  <a16:creationId xmlns:a16="http://schemas.microsoft.com/office/drawing/2014/main" xmlns="" id="{E5958DE0-77EA-9267-D6BA-E0413F3821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a:extLst>
              <a:ext uri="{FF2B5EF4-FFF2-40B4-BE49-F238E27FC236}">
                <a16:creationId xmlns:a16="http://schemas.microsoft.com/office/drawing/2014/main" xmlns="" id="{9CBDCDAE-05B8-D327-43CC-A999BD9E40B8}"/>
              </a:ext>
            </a:extLst>
          </p:cNvPr>
          <p:cNvSpPr/>
          <p:nvPr/>
        </p:nvSpPr>
        <p:spPr>
          <a:xfrm>
            <a:off x="13370719" y="4270024"/>
            <a:ext cx="2204156" cy="2204155"/>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6492C132-1860-0B2E-4B42-F316344719CF}"/>
              </a:ext>
            </a:extLst>
          </p:cNvPr>
          <p:cNvPicPr>
            <a:picLocks noChangeAspect="1"/>
          </p:cNvPicPr>
          <p:nvPr/>
        </p:nvPicPr>
        <p:blipFill>
          <a:blip r:embed="rId7">
            <a:extLst>
              <a:ext uri="{28A0092B-C50C-407E-A947-70E740481C1C}">
                <a14:useLocalDpi xmlns:a14="http://schemas.microsoft.com/office/drawing/2010/main" val="0"/>
              </a:ext>
            </a:extLst>
          </a:blip>
          <a:srcRect l="53606" t="-1143" r="26891" b="81648"/>
          <a:stretch>
            <a:fillRect/>
          </a:stretch>
        </p:blipFill>
        <p:spPr bwMode="auto">
          <a:xfrm>
            <a:off x="12569208" y="-81845"/>
            <a:ext cx="3127022" cy="130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a:extLst>
              <a:ext uri="{FF2B5EF4-FFF2-40B4-BE49-F238E27FC236}">
                <a16:creationId xmlns:a16="http://schemas.microsoft.com/office/drawing/2014/main" xmlns="" id="{5AF38450-AD9B-ECD7-8280-7DFC2B97B507}"/>
              </a:ext>
            </a:extLst>
          </p:cNvPr>
          <p:cNvSpPr/>
          <p:nvPr/>
        </p:nvSpPr>
        <p:spPr>
          <a:xfrm>
            <a:off x="-537192" y="-460022"/>
            <a:ext cx="1580444" cy="1577623"/>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4549F200-ADD1-35F4-D9E0-C979C6DF5D92}"/>
              </a:ext>
            </a:extLst>
          </p:cNvPr>
          <p:cNvSpPr/>
          <p:nvPr/>
        </p:nvSpPr>
        <p:spPr>
          <a:xfrm>
            <a:off x="253031" y="637823"/>
            <a:ext cx="956734" cy="95673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214026" name="Picture 2" descr="在走动的火车 852x480 | Pics, Animation, Travel">
            <a:extLst>
              <a:ext uri="{FF2B5EF4-FFF2-40B4-BE49-F238E27FC236}">
                <a16:creationId xmlns:a16="http://schemas.microsoft.com/office/drawing/2014/main" xmlns="" id="{82942410-DD92-EA80-AE7B-540B30A684C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1943" y="3268133"/>
            <a:ext cx="13902267" cy="729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2D5B1ED5-0832-47F9-4A10-ACBC3930C001}"/>
              </a:ext>
            </a:extLst>
          </p:cNvPr>
          <p:cNvSpPr/>
          <p:nvPr/>
        </p:nvSpPr>
        <p:spPr>
          <a:xfrm>
            <a:off x="4832473" y="3820915"/>
            <a:ext cx="7396830" cy="1559291"/>
          </a:xfrm>
          <a:prstGeom prst="rect">
            <a:avLst/>
          </a:prstGeom>
          <a:noFill/>
        </p:spPr>
        <p:txBody>
          <a:bodyPr wrap="none" lIns="121728" tIns="60937" rIns="121728" bIns="60937">
            <a:spAutoFit/>
            <a:scene3d>
              <a:camera prst="orthographicFront"/>
              <a:lightRig rig="soft" dir="t">
                <a:rot lat="0" lon="0" rev="15600000"/>
              </a:lightRig>
            </a:scene3d>
            <a:sp3d extrusionH="57150" prstMaterial="softEdge">
              <a:bevelT w="25400" h="38100"/>
            </a:sp3d>
          </a:bodyPr>
          <a:lstStyle/>
          <a:p>
            <a:pPr algn="ctr" defTabSz="1217125" fontAlgn="auto">
              <a:spcBef>
                <a:spcPts val="0"/>
              </a:spcBef>
              <a:spcAft>
                <a:spcPts val="0"/>
              </a:spcAft>
              <a:defRPr/>
            </a:pPr>
            <a:r>
              <a:rPr lang="en-US" sz="9333" b="1" dirty="0">
                <a:ln/>
                <a:solidFill>
                  <a:srgbClr val="FF0000"/>
                </a:solidFill>
                <a:latin typeface="Times New Roman" pitchFamily="18" charset="0"/>
                <a:ea typeface="黑体"/>
                <a:cs typeface="Times New Roman" pitchFamily="18" charset="0"/>
              </a:rPr>
              <a:t>KHỞI ĐỘNG</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par>
                                <p:cTn id="62" presetID="2" presetClass="entr" presetSubtype="4" fill="hold" nodeType="withEffect">
                                  <p:stCondLst>
                                    <p:cond delay="0"/>
                                  </p:stCondLst>
                                  <p:childTnLst>
                                    <p:set>
                                      <p:cBhvr>
                                        <p:cTn id="63" dur="1" fill="hold">
                                          <p:stCondLst>
                                            <p:cond delay="0"/>
                                          </p:stCondLst>
                                        </p:cTn>
                                        <p:tgtEl>
                                          <p:spTgt spid="214026"/>
                                        </p:tgtEl>
                                        <p:attrNameLst>
                                          <p:attrName>style.visibility</p:attrName>
                                        </p:attrNameLst>
                                      </p:cBhvr>
                                      <p:to>
                                        <p:strVal val="visible"/>
                                      </p:to>
                                    </p:set>
                                    <p:anim calcmode="lin" valueType="num">
                                      <p:cBhvr additive="base">
                                        <p:cTn id="64" dur="1000" fill="hold"/>
                                        <p:tgtEl>
                                          <p:spTgt spid="214026"/>
                                        </p:tgtEl>
                                        <p:attrNameLst>
                                          <p:attrName>ppt_x</p:attrName>
                                        </p:attrNameLst>
                                      </p:cBhvr>
                                      <p:tavLst>
                                        <p:tav tm="0">
                                          <p:val>
                                            <p:strVal val="#ppt_x"/>
                                          </p:val>
                                        </p:tav>
                                        <p:tav tm="100000">
                                          <p:val>
                                            <p:strVal val="#ppt_x"/>
                                          </p:val>
                                        </p:tav>
                                      </p:tavLst>
                                    </p:anim>
                                    <p:anim calcmode="lin" valueType="num">
                                      <p:cBhvr additive="base">
                                        <p:cTn id="65" dur="1000" fill="hold"/>
                                        <p:tgtEl>
                                          <p:spTgt spid="21402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1000" fill="hold"/>
                                        <p:tgtEl>
                                          <p:spTgt spid="18"/>
                                        </p:tgtEl>
                                        <p:attrNameLst>
                                          <p:attrName>ppt_x</p:attrName>
                                        </p:attrNameLst>
                                      </p:cBhvr>
                                      <p:tavLst>
                                        <p:tav tm="0">
                                          <p:val>
                                            <p:strVal val="#ppt_x"/>
                                          </p:val>
                                        </p:tav>
                                        <p:tav tm="100000">
                                          <p:val>
                                            <p:strVal val="#ppt_x"/>
                                          </p:val>
                                        </p:tav>
                                      </p:tavLst>
                                    </p:anim>
                                    <p:anim calcmode="lin" valueType="num">
                                      <p:cBhvr additive="base">
                                        <p:cTn id="69"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Box 9"/>
          <p:cNvSpPr txBox="1">
            <a:spLocks noChangeArrowheads="1"/>
          </p:cNvSpPr>
          <p:nvPr/>
        </p:nvSpPr>
        <p:spPr bwMode="white">
          <a:xfrm>
            <a:off x="4971606" y="19426"/>
            <a:ext cx="6530435" cy="10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5252" tIns="72626" rIns="145252" bIns="72626">
            <a:spAutoFit/>
          </a:bodyPr>
          <a:lstStyle/>
          <a:p>
            <a:pPr algn="ctr" eaLnBrk="0" hangingPunct="0"/>
            <a:r>
              <a:rPr lang="en-US" sz="6000" b="1">
                <a:solidFill>
                  <a:srgbClr val="FF0000"/>
                </a:solidFill>
                <a:effectLst>
                  <a:outerShdw blurRad="38100" dist="38100" dir="2700000" algn="tl">
                    <a:srgbClr val="000000">
                      <a:alpha val="43137"/>
                    </a:srgbClr>
                  </a:outerShdw>
                </a:effectLst>
                <a:latin typeface="Arial" pitchFamily="34" charset="0"/>
                <a:cs typeface="Arial" pitchFamily="34" charset="0"/>
              </a:rPr>
              <a:t>VẬN DỤNG</a:t>
            </a:r>
          </a:p>
        </p:txBody>
      </p:sp>
      <p:cxnSp>
        <p:nvCxnSpPr>
          <p:cNvPr id="14" name="Straight Connector 13"/>
          <p:cNvCxnSpPr/>
          <p:nvPr/>
        </p:nvCxnSpPr>
        <p:spPr>
          <a:xfrm>
            <a:off x="6471912" y="1075716"/>
            <a:ext cx="3733800" cy="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grpSp>
        <p:nvGrpSpPr>
          <p:cNvPr id="6" name="Group 5"/>
          <p:cNvGrpSpPr/>
          <p:nvPr/>
        </p:nvGrpSpPr>
        <p:grpSpPr>
          <a:xfrm>
            <a:off x="0" y="394866"/>
            <a:ext cx="16001463" cy="8729708"/>
            <a:chOff x="5623719" y="290018"/>
            <a:chExt cx="16288957" cy="8359713"/>
          </a:xfrm>
        </p:grpSpPr>
        <p:pic>
          <p:nvPicPr>
            <p:cNvPr id="7"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019798"/>
              <a:ext cx="2211534" cy="26299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928519" y="290018"/>
              <a:ext cx="15984157" cy="8134353"/>
              <a:chOff x="4252119" y="331638"/>
              <a:chExt cx="15984157" cy="8134353"/>
            </a:xfrm>
          </p:grpSpPr>
          <p:cxnSp>
            <p:nvCxnSpPr>
              <p:cNvPr id="9" name="Straight Connector 8"/>
              <p:cNvCxnSpPr/>
              <p:nvPr/>
            </p:nvCxnSpPr>
            <p:spPr>
              <a:xfrm>
                <a:off x="4252119" y="343926"/>
                <a:ext cx="0" cy="563683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236276" y="1496199"/>
                <a:ext cx="0" cy="3175257"/>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158853" y="8465991"/>
                <a:ext cx="8802727"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52120" y="331638"/>
                <a:ext cx="4659073"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3520055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21" y="291384"/>
            <a:ext cx="14641977" cy="862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3"/>
          <p:cNvSpPr>
            <a:spLocks noChangeArrowheads="1" noChangeShapeType="1" noTextEdit="1"/>
          </p:cNvSpPr>
          <p:nvPr/>
        </p:nvSpPr>
        <p:spPr bwMode="auto">
          <a:xfrm>
            <a:off x="2728119" y="3810001"/>
            <a:ext cx="11669573" cy="1187054"/>
          </a:xfrm>
          <a:prstGeom prst="rect">
            <a:avLst/>
          </a:prstGeom>
        </p:spPr>
        <p:txBody>
          <a:bodyPr wrap="none" lIns="69147" tIns="34574" rIns="69147" bIns="34574" fromWordArt="1">
            <a:prstTxWarp prst="textPlain">
              <a:avLst>
                <a:gd name="adj" fmla="val 50000"/>
              </a:avLst>
            </a:prstTxWarp>
          </a:bodyPr>
          <a:lstStyle/>
          <a:p>
            <a:pPr algn="ctr"/>
            <a:r>
              <a:rPr lang="vi-VN" sz="43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43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43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00499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0" fill="hold"/>
                                        <p:tgtEl>
                                          <p:spTgt spid="16"/>
                                        </p:tgtEl>
                                        <p:attrNameLst>
                                          <p:attrName>ppt_w</p:attrName>
                                        </p:attrNameLst>
                                      </p:cBhvr>
                                      <p:tavLst>
                                        <p:tav tm="0">
                                          <p:val>
                                            <p:fltVal val="0"/>
                                          </p:val>
                                        </p:tav>
                                        <p:tav tm="100000">
                                          <p:val>
                                            <p:strVal val="#ppt_w"/>
                                          </p:val>
                                        </p:tav>
                                      </p:tavLst>
                                    </p:anim>
                                    <p:anim calcmode="lin" valueType="num">
                                      <p:cBhvr>
                                        <p:cTn id="8" dur="5000" fill="hold"/>
                                        <p:tgtEl>
                                          <p:spTgt spid="16"/>
                                        </p:tgtEl>
                                        <p:attrNameLst>
                                          <p:attrName>ppt_h</p:attrName>
                                        </p:attrNameLst>
                                      </p:cBhvr>
                                      <p:tavLst>
                                        <p:tav tm="0">
                                          <p:val>
                                            <p:fltVal val="0"/>
                                          </p:val>
                                        </p:tav>
                                        <p:tav tm="100000">
                                          <p:val>
                                            <p:strVal val="#ppt_h"/>
                                          </p:val>
                                        </p:tav>
                                      </p:tavLst>
                                    </p:anim>
                                    <p:animEffect transition="in" filter="fade">
                                      <p:cBhvr>
                                        <p:cTn id="9"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6083" y="139292"/>
            <a:ext cx="15697200" cy="8839200"/>
            <a:chOff x="137319" y="152400"/>
            <a:chExt cx="15697200" cy="8839200"/>
          </a:xfrm>
        </p:grpSpPr>
        <p:pic>
          <p:nvPicPr>
            <p:cNvPr id="3" name="Picture 6" descr="Một ngày ở phòng tối - &quot;Nhà hộ sinh&quot; của những tác phẩm nhiếp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19" y="152400"/>
              <a:ext cx="15697200" cy="883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24264" y="8602808"/>
              <a:ext cx="4903971" cy="369332"/>
            </a:xfrm>
            <a:prstGeom prst="rect">
              <a:avLst/>
            </a:prstGeom>
            <a:noFill/>
          </p:spPr>
          <p:txBody>
            <a:bodyPr wrap="none" rtlCol="0">
              <a:spAutoFit/>
            </a:bodyPr>
            <a:lstStyle/>
            <a:p>
              <a:r>
                <a:rPr lang="en-US" smtClean="0">
                  <a:solidFill>
                    <a:schemeClr val="bg1"/>
                  </a:solidFill>
                </a:rPr>
                <a:t>Vì sao trong phòng người ngồi viết lại tối như vậy?</a:t>
              </a:r>
              <a:endParaRPr lang="en-US">
                <a:solidFill>
                  <a:schemeClr val="bg1"/>
                </a:solidFill>
              </a:endParaRPr>
            </a:p>
          </p:txBody>
        </p:sp>
      </p:grpSp>
      <p:grpSp>
        <p:nvGrpSpPr>
          <p:cNvPr id="5" name="Group 4"/>
          <p:cNvGrpSpPr/>
          <p:nvPr/>
        </p:nvGrpSpPr>
        <p:grpSpPr>
          <a:xfrm>
            <a:off x="213519" y="139292"/>
            <a:ext cx="15925800" cy="8705694"/>
            <a:chOff x="137319" y="152400"/>
            <a:chExt cx="15925800" cy="8705694"/>
          </a:xfrm>
        </p:grpSpPr>
        <p:pic>
          <p:nvPicPr>
            <p:cNvPr id="6" name="Picture 2" descr="Nguyên Nhân Gây Hư Hỏng Nguồn đèn đường 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9" y="152400"/>
              <a:ext cx="15925800" cy="87056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85719" y="8396429"/>
              <a:ext cx="5201489" cy="461665"/>
            </a:xfrm>
            <a:prstGeom prst="rect">
              <a:avLst/>
            </a:prstGeom>
            <a:noFill/>
          </p:spPr>
          <p:txBody>
            <a:bodyPr wrap="none" rtlCol="0">
              <a:spAutoFit/>
            </a:bodyPr>
            <a:lstStyle/>
            <a:p>
              <a:r>
                <a:rPr lang="en-US" sz="2400" smtClean="0">
                  <a:solidFill>
                    <a:srgbClr val="FFFF00"/>
                  </a:solidFill>
                </a:rPr>
                <a:t>Nhờ đâu mà đoạn đường sáng như vậy?</a:t>
              </a:r>
              <a:endParaRPr lang="en-US" sz="2400">
                <a:solidFill>
                  <a:srgbClr val="FFFF00"/>
                </a:solidFill>
              </a:endParaRPr>
            </a:p>
          </p:txBody>
        </p:sp>
      </p:grpSp>
      <p:grpSp>
        <p:nvGrpSpPr>
          <p:cNvPr id="8" name="Group 7"/>
          <p:cNvGrpSpPr/>
          <p:nvPr/>
        </p:nvGrpSpPr>
        <p:grpSpPr>
          <a:xfrm>
            <a:off x="205740" y="228599"/>
            <a:ext cx="15841822" cy="8749893"/>
            <a:chOff x="145097" y="228599"/>
            <a:chExt cx="15841822" cy="8749893"/>
          </a:xfrm>
        </p:grpSpPr>
        <p:pic>
          <p:nvPicPr>
            <p:cNvPr id="9" name="Picture 4" descr="Tuyệt chiêu chống nóng hữu hiệu cho nhà kính giữa ngày hè đổ lửa"/>
            <p:cNvPicPr>
              <a:picLocks noChangeAspect="1" noChangeArrowheads="1"/>
            </p:cNvPicPr>
            <p:nvPr/>
          </p:nvPicPr>
          <p:blipFill rotWithShape="1">
            <a:blip r:embed="rId4">
              <a:extLst>
                <a:ext uri="{28A0092B-C50C-407E-A947-70E740481C1C}">
                  <a14:useLocalDpi xmlns:a14="http://schemas.microsoft.com/office/drawing/2010/main" val="0"/>
                </a:ext>
              </a:extLst>
            </a:blip>
            <a:srcRect t="15196" b="11160"/>
            <a:stretch/>
          </p:blipFill>
          <p:spPr bwMode="auto">
            <a:xfrm>
              <a:off x="145097" y="228599"/>
              <a:ext cx="15841822" cy="87498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47519" y="8455272"/>
              <a:ext cx="4793043" cy="523220"/>
            </a:xfrm>
            <a:prstGeom prst="rect">
              <a:avLst/>
            </a:prstGeom>
            <a:noFill/>
          </p:spPr>
          <p:txBody>
            <a:bodyPr wrap="none" rtlCol="0">
              <a:spAutoFit/>
            </a:bodyPr>
            <a:lstStyle/>
            <a:p>
              <a:r>
                <a:rPr lang="en-US" sz="2800" smtClean="0">
                  <a:solidFill>
                    <a:srgbClr val="FFFF00"/>
                  </a:solidFill>
                </a:rPr>
                <a:t>Căn phòng này sáng ở chỗ nào?</a:t>
              </a:r>
              <a:endParaRPr lang="en-US" sz="2800">
                <a:solidFill>
                  <a:srgbClr val="FFFF00"/>
                </a:solidFill>
              </a:endParaRPr>
            </a:p>
          </p:txBody>
        </p:sp>
      </p:grpSp>
    </p:spTree>
    <p:extLst>
      <p:ext uri="{BB962C8B-B14F-4D97-AF65-F5344CB8AC3E}">
        <p14:creationId xmlns:p14="http://schemas.microsoft.com/office/powerpoint/2010/main" val="1057670909"/>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xit" presetSubtype="0" fill="hold" nodeType="after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30E317F8-5DB5-D1AB-C882-826BF87A1462}"/>
              </a:ext>
            </a:extLst>
          </p:cNvPr>
          <p:cNvSpPr/>
          <p:nvPr/>
        </p:nvSpPr>
        <p:spPr>
          <a:xfrm>
            <a:off x="4407341" y="5506158"/>
            <a:ext cx="3050823" cy="305082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BAC7A5A3-D86B-0121-6AB8-D6156989D6C6}"/>
              </a:ext>
            </a:extLst>
          </p:cNvPr>
          <p:cNvSpPr/>
          <p:nvPr/>
        </p:nvSpPr>
        <p:spPr>
          <a:xfrm>
            <a:off x="100631" y="5748868"/>
            <a:ext cx="2805289" cy="2808110"/>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C729FD4F-91CC-ACFE-9D9D-EDB1250EAFA3}"/>
              </a:ext>
            </a:extLst>
          </p:cNvPr>
          <p:cNvSpPr/>
          <p:nvPr/>
        </p:nvSpPr>
        <p:spPr>
          <a:xfrm>
            <a:off x="13932342" y="3595512"/>
            <a:ext cx="2153355" cy="215335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grpSp>
        <p:nvGrpSpPr>
          <p:cNvPr id="24" name="组合 23">
            <a:extLst>
              <a:ext uri="{FF2B5EF4-FFF2-40B4-BE49-F238E27FC236}">
                <a16:creationId xmlns:a16="http://schemas.microsoft.com/office/drawing/2014/main" xmlns="" id="{A8A8E65B-6BBD-8C99-46C5-35E67DA366F8}"/>
              </a:ext>
            </a:extLst>
          </p:cNvPr>
          <p:cNvGrpSpPr>
            <a:grpSpLocks/>
          </p:cNvGrpSpPr>
          <p:nvPr/>
        </p:nvGrpSpPr>
        <p:grpSpPr bwMode="auto">
          <a:xfrm>
            <a:off x="3693320" y="-649111"/>
            <a:ext cx="9166578" cy="8703733"/>
            <a:chOff x="3084810" y="-335112"/>
            <a:chExt cx="5809496" cy="5760000"/>
          </a:xfrm>
        </p:grpSpPr>
        <p:grpSp>
          <p:nvGrpSpPr>
            <p:cNvPr id="219148" name="组合 16">
              <a:extLst>
                <a:ext uri="{FF2B5EF4-FFF2-40B4-BE49-F238E27FC236}">
                  <a16:creationId xmlns:a16="http://schemas.microsoft.com/office/drawing/2014/main" xmlns="" id="{645DC4BE-5F12-A5A9-47B6-CB7E12BE8846}"/>
                </a:ext>
              </a:extLst>
            </p:cNvPr>
            <p:cNvGrpSpPr>
              <a:grpSpLocks/>
            </p:cNvGrpSpPr>
            <p:nvPr/>
          </p:nvGrpSpPr>
          <p:grpSpPr bwMode="auto">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76D9AE98-9642-38C9-3246-742152B36B33}"/>
                  </a:ext>
                </a:extLst>
              </p:cNvPr>
              <p:cNvCxnSpPr/>
              <p:nvPr/>
            </p:nvCxnSpPr>
            <p:spPr>
              <a:xfrm>
                <a:off x="6154112"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219151" name="图片 12">
                <a:extLst>
                  <a:ext uri="{FF2B5EF4-FFF2-40B4-BE49-F238E27FC236}">
                    <a16:creationId xmlns:a16="http://schemas.microsoft.com/office/drawing/2014/main" xmlns="" id="{C63B8BB7-0B90-0C0F-12C1-0E39B8C70860}"/>
                  </a:ext>
                </a:extLst>
              </p:cNvPr>
              <p:cNvPicPr>
                <a:picLocks noChangeAspect="1"/>
              </p:cNvPicPr>
              <p:nvPr/>
            </p:nvPicPr>
            <p:blipFill>
              <a:blip r:embed="rId5">
                <a:extLst>
                  <a:ext uri="{28A0092B-C50C-407E-A947-70E740481C1C}">
                    <a14:useLocalDpi xmlns:a14="http://schemas.microsoft.com/office/drawing/2010/main" val="0"/>
                  </a:ext>
                </a:extLst>
              </a:blip>
              <a:srcRect t="48492"/>
              <a:stretch>
                <a:fillRect/>
              </a:stretch>
            </p:blipFill>
            <p:spPr bwMode="auto">
              <a:xfrm>
                <a:off x="3297693" y="2256270"/>
                <a:ext cx="5596613" cy="28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9149" name="图片 6">
              <a:extLst>
                <a:ext uri="{FF2B5EF4-FFF2-40B4-BE49-F238E27FC236}">
                  <a16:creationId xmlns:a16="http://schemas.microsoft.com/office/drawing/2014/main" xmlns="" id="{E5958DE0-77EA-9267-D6BA-E0413F3821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84810" y="1126386"/>
              <a:ext cx="5809496" cy="14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椭圆 9">
            <a:extLst>
              <a:ext uri="{FF2B5EF4-FFF2-40B4-BE49-F238E27FC236}">
                <a16:creationId xmlns:a16="http://schemas.microsoft.com/office/drawing/2014/main" xmlns="" id="{9CBDCDAE-05B8-D327-43CC-A999BD9E40B8}"/>
              </a:ext>
            </a:extLst>
          </p:cNvPr>
          <p:cNvSpPr/>
          <p:nvPr/>
        </p:nvSpPr>
        <p:spPr>
          <a:xfrm>
            <a:off x="13370719" y="4270024"/>
            <a:ext cx="2204156" cy="2204155"/>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6492C132-1860-0B2E-4B42-F316344719CF}"/>
              </a:ext>
            </a:extLst>
          </p:cNvPr>
          <p:cNvPicPr>
            <a:picLocks noChangeAspect="1"/>
          </p:cNvPicPr>
          <p:nvPr/>
        </p:nvPicPr>
        <p:blipFill>
          <a:blip r:embed="rId7">
            <a:extLst>
              <a:ext uri="{28A0092B-C50C-407E-A947-70E740481C1C}">
                <a14:useLocalDpi xmlns:a14="http://schemas.microsoft.com/office/drawing/2010/main" val="0"/>
              </a:ext>
            </a:extLst>
          </a:blip>
          <a:srcRect l="53606" t="-1143" r="26891" b="81648"/>
          <a:stretch>
            <a:fillRect/>
          </a:stretch>
        </p:blipFill>
        <p:spPr bwMode="auto">
          <a:xfrm>
            <a:off x="12569208" y="-81845"/>
            <a:ext cx="3127022" cy="130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21">
            <a:extLst>
              <a:ext uri="{FF2B5EF4-FFF2-40B4-BE49-F238E27FC236}">
                <a16:creationId xmlns:a16="http://schemas.microsoft.com/office/drawing/2014/main" xmlns="" id="{5AF38450-AD9B-ECD7-8280-7DFC2B97B507}"/>
              </a:ext>
            </a:extLst>
          </p:cNvPr>
          <p:cNvSpPr/>
          <p:nvPr/>
        </p:nvSpPr>
        <p:spPr>
          <a:xfrm>
            <a:off x="-537192" y="-460022"/>
            <a:ext cx="1580444" cy="1577623"/>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4549F200-ADD1-35F4-D9E0-C979C6DF5D92}"/>
              </a:ext>
            </a:extLst>
          </p:cNvPr>
          <p:cNvSpPr/>
          <p:nvPr/>
        </p:nvSpPr>
        <p:spPr>
          <a:xfrm>
            <a:off x="253031" y="637823"/>
            <a:ext cx="956734" cy="95673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937" rIns="121728" bIns="60937" anchor="ctr"/>
          <a:lstStyle/>
          <a:p>
            <a:pPr algn="ctr" defTabSz="1217125" fontAlgn="auto">
              <a:spcBef>
                <a:spcPts val="0"/>
              </a:spcBef>
              <a:spcAft>
                <a:spcPts val="0"/>
              </a:spcAft>
              <a:defRPr/>
            </a:pPr>
            <a:endParaRPr lang="zh-CN" altLang="en-US" sz="2533">
              <a:solidFill>
                <a:srgbClr val="FFFFFF"/>
              </a:solidFill>
              <a:latin typeface="Arial Unicode MS"/>
              <a:ea typeface="黑体"/>
            </a:endParaRPr>
          </a:p>
        </p:txBody>
      </p:sp>
      <p:pic>
        <p:nvPicPr>
          <p:cNvPr id="214026" name="Picture 2" descr="在走动的火车 852x480 | Pics, Animation, Travel">
            <a:extLst>
              <a:ext uri="{FF2B5EF4-FFF2-40B4-BE49-F238E27FC236}">
                <a16:creationId xmlns:a16="http://schemas.microsoft.com/office/drawing/2014/main" xmlns="" id="{82942410-DD92-EA80-AE7B-540B30A684C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1943" y="3268133"/>
            <a:ext cx="13902267" cy="729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2D5B1ED5-0832-47F9-4A10-ACBC3930C001}"/>
              </a:ext>
            </a:extLst>
          </p:cNvPr>
          <p:cNvSpPr/>
          <p:nvPr/>
        </p:nvSpPr>
        <p:spPr>
          <a:xfrm>
            <a:off x="5066514" y="3820915"/>
            <a:ext cx="6928753" cy="1559291"/>
          </a:xfrm>
          <a:prstGeom prst="rect">
            <a:avLst/>
          </a:prstGeom>
          <a:noFill/>
        </p:spPr>
        <p:txBody>
          <a:bodyPr wrap="none" lIns="121728" tIns="60937" rIns="121728" bIns="60937">
            <a:spAutoFit/>
            <a:scene3d>
              <a:camera prst="orthographicFront"/>
              <a:lightRig rig="soft" dir="t">
                <a:rot lat="0" lon="0" rev="15600000"/>
              </a:lightRig>
            </a:scene3d>
            <a:sp3d extrusionH="57150" prstMaterial="softEdge">
              <a:bevelT w="25400" h="38100"/>
            </a:sp3d>
          </a:bodyPr>
          <a:lstStyle/>
          <a:p>
            <a:pPr algn="ctr" defTabSz="1217125" fontAlgn="auto">
              <a:spcBef>
                <a:spcPts val="0"/>
              </a:spcBef>
              <a:spcAft>
                <a:spcPts val="0"/>
              </a:spcAft>
              <a:defRPr/>
            </a:pPr>
            <a:r>
              <a:rPr lang="en-US" sz="9333" b="1">
                <a:ln/>
                <a:solidFill>
                  <a:srgbClr val="FF0000"/>
                </a:solidFill>
                <a:latin typeface="Times New Roman" pitchFamily="18" charset="0"/>
                <a:ea typeface="黑体"/>
                <a:cs typeface="Times New Roman" pitchFamily="18" charset="0"/>
              </a:rPr>
              <a:t>KHÁM PHÁ</a:t>
            </a:r>
            <a:endParaRPr lang="en-US" sz="9333" b="1" dirty="0">
              <a:ln/>
              <a:solidFill>
                <a:srgbClr val="FF0000"/>
              </a:solidFill>
              <a:latin typeface="Times New Roman" pitchFamily="18" charset="0"/>
              <a:ea typeface="黑体"/>
              <a:cs typeface="Times New Roman" pitchFamily="18" charset="0"/>
            </a:endParaRPr>
          </a:p>
        </p:txBody>
      </p:sp>
    </p:spTree>
    <p:custDataLst>
      <p:tags r:id="rId2"/>
    </p:custDataLst>
    <p:extLst>
      <p:ext uri="{BB962C8B-B14F-4D97-AF65-F5344CB8AC3E}">
        <p14:creationId xmlns:p14="http://schemas.microsoft.com/office/powerpoint/2010/main" val="1185196574"/>
      </p:ext>
    </p:extLst>
  </p:cSld>
  <p:clrMapOvr>
    <a:masterClrMapping/>
  </p:clrMapOvr>
  <mc:AlternateContent xmlns:mc="http://schemas.openxmlformats.org/markup-compatibility/2006" xmlns:p14="http://schemas.microsoft.com/office/powerpoint/2010/main">
    <mc:Choice Requires="p14">
      <p:transition spd="slow" p14:dur="1500" advTm="10000">
        <p:random/>
      </p:transition>
    </mc:Choice>
    <mc:Fallback xmlns="">
      <p:transition spd="slow" advTm="10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par>
                                <p:cTn id="62" presetID="2" presetClass="entr" presetSubtype="4" fill="hold" nodeType="withEffect">
                                  <p:stCondLst>
                                    <p:cond delay="0"/>
                                  </p:stCondLst>
                                  <p:childTnLst>
                                    <p:set>
                                      <p:cBhvr>
                                        <p:cTn id="63" dur="1" fill="hold">
                                          <p:stCondLst>
                                            <p:cond delay="0"/>
                                          </p:stCondLst>
                                        </p:cTn>
                                        <p:tgtEl>
                                          <p:spTgt spid="214026"/>
                                        </p:tgtEl>
                                        <p:attrNameLst>
                                          <p:attrName>style.visibility</p:attrName>
                                        </p:attrNameLst>
                                      </p:cBhvr>
                                      <p:to>
                                        <p:strVal val="visible"/>
                                      </p:to>
                                    </p:set>
                                    <p:anim calcmode="lin" valueType="num">
                                      <p:cBhvr additive="base">
                                        <p:cTn id="64" dur="1000" fill="hold"/>
                                        <p:tgtEl>
                                          <p:spTgt spid="214026"/>
                                        </p:tgtEl>
                                        <p:attrNameLst>
                                          <p:attrName>ppt_x</p:attrName>
                                        </p:attrNameLst>
                                      </p:cBhvr>
                                      <p:tavLst>
                                        <p:tav tm="0">
                                          <p:val>
                                            <p:strVal val="#ppt_x"/>
                                          </p:val>
                                        </p:tav>
                                        <p:tav tm="100000">
                                          <p:val>
                                            <p:strVal val="#ppt_x"/>
                                          </p:val>
                                        </p:tav>
                                      </p:tavLst>
                                    </p:anim>
                                    <p:anim calcmode="lin" valueType="num">
                                      <p:cBhvr additive="base">
                                        <p:cTn id="65" dur="1000" fill="hold"/>
                                        <p:tgtEl>
                                          <p:spTgt spid="214026"/>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1000" fill="hold"/>
                                        <p:tgtEl>
                                          <p:spTgt spid="18"/>
                                        </p:tgtEl>
                                        <p:attrNameLst>
                                          <p:attrName>ppt_x</p:attrName>
                                        </p:attrNameLst>
                                      </p:cBhvr>
                                      <p:tavLst>
                                        <p:tav tm="0">
                                          <p:val>
                                            <p:strVal val="#ppt_x"/>
                                          </p:val>
                                        </p:tav>
                                        <p:tav tm="100000">
                                          <p:val>
                                            <p:strVal val="#ppt_x"/>
                                          </p:val>
                                        </p:tav>
                                      </p:tavLst>
                                    </p:anim>
                                    <p:anim calcmode="lin" valueType="num">
                                      <p:cBhvr additive="base">
                                        <p:cTn id="69"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674198" y="971163"/>
            <a:ext cx="8526180"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1: Vật phát sáng và vật được chiếu sáng</a:t>
            </a:r>
            <a:endParaRPr lang="en-US" sz="3000">
              <a:solidFill>
                <a:srgbClr val="FF000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D0AF49E3-9348-4E69-ACB2-EDCAD90B2F60}"/>
              </a:ext>
            </a:extLst>
          </p:cNvPr>
          <p:cNvPicPr>
            <a:picLocks noChangeAspect="1"/>
          </p:cNvPicPr>
          <p:nvPr/>
        </p:nvPicPr>
        <p:blipFill>
          <a:blip r:embed="rId4"/>
          <a:stretch>
            <a:fillRect/>
          </a:stretch>
        </p:blipFill>
        <p:spPr>
          <a:xfrm>
            <a:off x="3642519" y="2623573"/>
            <a:ext cx="10224875" cy="5826788"/>
          </a:xfrm>
          <a:prstGeom prst="rect">
            <a:avLst/>
          </a:prstGeom>
        </p:spPr>
      </p:pic>
      <p:sp>
        <p:nvSpPr>
          <p:cNvPr id="17" name="TextBox 16">
            <a:extLst>
              <a:ext uri="{FF2B5EF4-FFF2-40B4-BE49-F238E27FC236}">
                <a16:creationId xmlns:a16="http://schemas.microsoft.com/office/drawing/2014/main" xmlns="" id="{CCFE7EB8-25D6-478D-8E59-EAB54D38B807}"/>
              </a:ext>
            </a:extLst>
          </p:cNvPr>
          <p:cNvSpPr txBox="1"/>
          <p:nvPr/>
        </p:nvSpPr>
        <p:spPr>
          <a:xfrm>
            <a:off x="1153796" y="1478533"/>
            <a:ext cx="119701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Hãy </a:t>
            </a:r>
            <a:r>
              <a:rPr kumimoji="0" lang="vi-VN" sz="36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vi-VN"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biết vật sáng và vật được chiếu sáng trong hình dưới đây. </a:t>
            </a:r>
          </a:p>
        </p:txBody>
      </p:sp>
      <p:pic>
        <p:nvPicPr>
          <p:cNvPr id="7" name="Picture 6">
            <a:extLst>
              <a:ext uri="{FF2B5EF4-FFF2-40B4-BE49-F238E27FC236}">
                <a16:creationId xmlns:a16="http://schemas.microsoft.com/office/drawing/2014/main" xmlns="" id="{95FFB559-235F-4673-9B34-89B5D5344C7D}"/>
              </a:ext>
            </a:extLst>
          </p:cNvPr>
          <p:cNvPicPr>
            <a:picLocks noChangeAspect="1"/>
          </p:cNvPicPr>
          <p:nvPr/>
        </p:nvPicPr>
        <p:blipFill rotWithShape="1">
          <a:blip r:embed="rId5"/>
          <a:srcRect b="13664"/>
          <a:stretch/>
        </p:blipFill>
        <p:spPr>
          <a:xfrm>
            <a:off x="459288" y="3393650"/>
            <a:ext cx="3183231" cy="2578006"/>
          </a:xfrm>
          <a:prstGeom prst="rect">
            <a:avLst/>
          </a:prstGeom>
        </p:spPr>
      </p:pic>
      <p:sp>
        <p:nvSpPr>
          <p:cNvPr id="19" name="Rectangle: Rounded Corners 18">
            <a:extLst>
              <a:ext uri="{FF2B5EF4-FFF2-40B4-BE49-F238E27FC236}">
                <a16:creationId xmlns:a16="http://schemas.microsoft.com/office/drawing/2014/main" xmlns="" id="{719D4067-E38F-4433-ADB3-E52E0B856773}"/>
              </a:ext>
            </a:extLst>
          </p:cNvPr>
          <p:cNvSpPr/>
          <p:nvPr/>
        </p:nvSpPr>
        <p:spPr>
          <a:xfrm>
            <a:off x="818841" y="5971656"/>
            <a:ext cx="2647677" cy="761694"/>
          </a:xfrm>
          <a:prstGeom prst="roundRect">
            <a:avLst/>
          </a:prstGeom>
          <a:solidFill>
            <a:sysClr val="window" lastClr="FFFFFF"/>
          </a:solidFill>
          <a:ln w="25400" cap="flat" cmpd="sng" algn="ctr">
            <a:solidFill>
              <a:srgbClr val="F79646"/>
            </a:solidFill>
            <a:prstDash val="solid"/>
          </a:ln>
          <a:effectLst/>
        </p:spPr>
        <p:txBody>
          <a:bodyPr rtlCol="0" anchor="ctr"/>
          <a:lstStyle/>
          <a:p>
            <a:pPr algn="ctr" fontAlgn="auto">
              <a:spcBef>
                <a:spcPts val="0"/>
              </a:spcBef>
              <a:spcAft>
                <a:spcPts val="0"/>
              </a:spcAft>
              <a:defRPr/>
            </a:pPr>
            <a:r>
              <a:rPr lang="en-US" sz="3200" b="1" kern="0">
                <a:solidFill>
                  <a:srgbClr val="002060"/>
                </a:solidFill>
                <a:ea typeface="黑体"/>
                <a:cs typeface="Calibri" panose="020F0502020204030204" pitchFamily="34" charset="0"/>
              </a:rPr>
              <a:t>Làm nhóm 2</a:t>
            </a:r>
            <a:endParaRPr lang="en-US" sz="3200" b="1" kern="0" dirty="0">
              <a:solidFill>
                <a:srgbClr val="002060"/>
              </a:solidFill>
              <a:ea typeface="黑体"/>
              <a:cs typeface="Calibri" panose="020F0502020204030204" pitchFamily="34" charset="0"/>
            </a:endParaRPr>
          </a:p>
        </p:txBody>
      </p:sp>
    </p:spTree>
    <p:extLst>
      <p:ext uri="{BB962C8B-B14F-4D97-AF65-F5344CB8AC3E}">
        <p14:creationId xmlns:p14="http://schemas.microsoft.com/office/powerpoint/2010/main" val="27076736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674198" y="971163"/>
            <a:ext cx="8526180"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1: Vật phát sáng và vật được chiếu sáng</a:t>
            </a:r>
            <a:endParaRPr lang="en-US" sz="3000">
              <a:solidFill>
                <a:srgbClr val="FF000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D0AF49E3-9348-4E69-ACB2-EDCAD90B2F60}"/>
              </a:ext>
            </a:extLst>
          </p:cNvPr>
          <p:cNvPicPr>
            <a:picLocks noChangeAspect="1"/>
          </p:cNvPicPr>
          <p:nvPr/>
        </p:nvPicPr>
        <p:blipFill>
          <a:blip r:embed="rId4"/>
          <a:stretch>
            <a:fillRect/>
          </a:stretch>
        </p:blipFill>
        <p:spPr>
          <a:xfrm>
            <a:off x="524986" y="2576622"/>
            <a:ext cx="6695089" cy="5530007"/>
          </a:xfrm>
          <a:prstGeom prst="rect">
            <a:avLst/>
          </a:prstGeom>
        </p:spPr>
      </p:pic>
      <p:sp>
        <p:nvSpPr>
          <p:cNvPr id="17" name="TextBox 16">
            <a:extLst>
              <a:ext uri="{FF2B5EF4-FFF2-40B4-BE49-F238E27FC236}">
                <a16:creationId xmlns:a16="http://schemas.microsoft.com/office/drawing/2014/main" xmlns="" id="{CCFE7EB8-25D6-478D-8E59-EAB54D38B807}"/>
              </a:ext>
            </a:extLst>
          </p:cNvPr>
          <p:cNvSpPr txBox="1"/>
          <p:nvPr/>
        </p:nvSpPr>
        <p:spPr>
          <a:xfrm>
            <a:off x="1153796" y="1478533"/>
            <a:ext cx="119701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Hãy </a:t>
            </a:r>
            <a:r>
              <a:rPr kumimoji="0" lang="vi-VN" sz="36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vi-VN"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biết vật sáng và vật được chiếu sáng trong hình dưới đây. </a:t>
            </a:r>
          </a:p>
        </p:txBody>
      </p:sp>
      <p:graphicFrame>
        <p:nvGraphicFramePr>
          <p:cNvPr id="2" name="Table 5">
            <a:extLst>
              <a:ext uri="{FF2B5EF4-FFF2-40B4-BE49-F238E27FC236}">
                <a16:creationId xmlns:a16="http://schemas.microsoft.com/office/drawing/2014/main" xmlns="" id="{6E89B0C4-CB0D-4A43-93BA-0456810D6F36}"/>
              </a:ext>
            </a:extLst>
          </p:cNvPr>
          <p:cNvGraphicFramePr>
            <a:graphicFrameLocks noGrp="1"/>
          </p:cNvGraphicFramePr>
          <p:nvPr>
            <p:extLst>
              <p:ext uri="{D42A27DB-BD31-4B8C-83A1-F6EECF244321}">
                <p14:modId xmlns:p14="http://schemas.microsoft.com/office/powerpoint/2010/main" val="1898759144"/>
              </p:ext>
            </p:extLst>
          </p:nvPr>
        </p:nvGraphicFramePr>
        <p:xfrm>
          <a:off x="7313229" y="2516511"/>
          <a:ext cx="8523695" cy="5650230"/>
        </p:xfrm>
        <a:graphic>
          <a:graphicData uri="http://schemas.openxmlformats.org/drawingml/2006/table">
            <a:tbl>
              <a:tblPr firstRow="1" bandRow="1">
                <a:tableStyleId>{5C22544A-7EE6-4342-B048-85BDC9FD1C3A}</a:tableStyleId>
              </a:tblPr>
              <a:tblGrid>
                <a:gridCol w="1704739">
                  <a:extLst>
                    <a:ext uri="{9D8B030D-6E8A-4147-A177-3AD203B41FA5}">
                      <a16:colId xmlns:a16="http://schemas.microsoft.com/office/drawing/2014/main" xmlns="" val="1086391071"/>
                    </a:ext>
                  </a:extLst>
                </a:gridCol>
                <a:gridCol w="1704739">
                  <a:extLst>
                    <a:ext uri="{9D8B030D-6E8A-4147-A177-3AD203B41FA5}">
                      <a16:colId xmlns:a16="http://schemas.microsoft.com/office/drawing/2014/main" xmlns="" val="1889480572"/>
                    </a:ext>
                  </a:extLst>
                </a:gridCol>
                <a:gridCol w="1704739">
                  <a:extLst>
                    <a:ext uri="{9D8B030D-6E8A-4147-A177-3AD203B41FA5}">
                      <a16:colId xmlns:a16="http://schemas.microsoft.com/office/drawing/2014/main" xmlns="" val="932227098"/>
                    </a:ext>
                  </a:extLst>
                </a:gridCol>
                <a:gridCol w="1704739">
                  <a:extLst>
                    <a:ext uri="{9D8B030D-6E8A-4147-A177-3AD203B41FA5}">
                      <a16:colId xmlns:a16="http://schemas.microsoft.com/office/drawing/2014/main" xmlns="" val="4085283398"/>
                    </a:ext>
                  </a:extLst>
                </a:gridCol>
                <a:gridCol w="1704739">
                  <a:extLst>
                    <a:ext uri="{9D8B030D-6E8A-4147-A177-3AD203B41FA5}">
                      <a16:colId xmlns:a16="http://schemas.microsoft.com/office/drawing/2014/main" xmlns="" val="1111118981"/>
                    </a:ext>
                  </a:extLst>
                </a:gridCol>
              </a:tblGrid>
              <a:tr h="0">
                <a:tc>
                  <a:txBody>
                    <a:bodyPr/>
                    <a:lstStyle/>
                    <a:p>
                      <a:pPr algn="ctr" fontAlgn="t"/>
                      <a:endParaRPr lang="en-US">
                        <a:effectLst/>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a:effectLst/>
                        </a:rPr>
                        <a:t>2</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a:effectLst/>
                        </a:rPr>
                        <a:t>3</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a:effectLst/>
                        </a:rPr>
                        <a:t>4</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51172676"/>
                  </a:ext>
                </a:extLst>
              </a:tr>
              <a:tr h="370840">
                <a:tc>
                  <a:txBody>
                    <a:bodyPr/>
                    <a:lstStyle/>
                    <a:p>
                      <a:pPr algn="ctr" fontAlgn="t"/>
                      <a:r>
                        <a:rPr lang="en-US" b="1">
                          <a:solidFill>
                            <a:srgbClr val="FF0000"/>
                          </a:solidFill>
                          <a:effectLst/>
                          <a:latin typeface="Times New Roman" panose="02020603050405020304" pitchFamily="18" charset="0"/>
                          <a:cs typeface="Times New Roman" panose="02020603050405020304" pitchFamily="18" charset="0"/>
                        </a:rPr>
                        <a:t>Vật sáng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solidFill>
                            <a:srgbClr val="0000FF"/>
                          </a:solidFill>
                          <a:effectLst/>
                          <a:latin typeface="Times New Roman" panose="02020603050405020304" pitchFamily="18" charset="0"/>
                          <a:cs typeface="Times New Roman" panose="02020603050405020304" pitchFamily="18" charset="0"/>
                        </a:rPr>
                        <a:t>Mặt trời</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solidFill>
                            <a:srgbClr val="0000FF"/>
                          </a:solidFill>
                          <a:effectLst/>
                          <a:latin typeface="Times New Roman" panose="02020603050405020304" pitchFamily="18" charset="0"/>
                          <a:cs typeface="Times New Roman" panose="02020603050405020304" pitchFamily="18" charset="0"/>
                        </a:rPr>
                        <a:t>Đuôi con đom đóm</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solidFill>
                            <a:srgbClr val="0000FF"/>
                          </a:solidFill>
                          <a:effectLst/>
                          <a:latin typeface="Times New Roman" panose="02020603050405020304" pitchFamily="18" charset="0"/>
                          <a:cs typeface="Times New Roman" panose="02020603050405020304" pitchFamily="18" charset="0"/>
                        </a:rPr>
                        <a:t>Mạt trăng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solidFill>
                            <a:srgbClr val="0000FF"/>
                          </a:solidFill>
                          <a:effectLst/>
                          <a:latin typeface="Times New Roman" panose="02020603050405020304" pitchFamily="18" charset="0"/>
                          <a:cs typeface="Times New Roman" panose="02020603050405020304" pitchFamily="18" charset="0"/>
                        </a:rPr>
                        <a:t>Các bóng đèn</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21634557"/>
                  </a:ext>
                </a:extLst>
              </a:tr>
              <a:tr h="370840">
                <a:tc>
                  <a:txBody>
                    <a:bodyPr/>
                    <a:lstStyle/>
                    <a:p>
                      <a:pPr algn="ctr" fontAlgn="t"/>
                      <a:r>
                        <a:rPr lang="vi-VN" b="1">
                          <a:solidFill>
                            <a:srgbClr val="FF0000"/>
                          </a:solidFill>
                          <a:effectLst/>
                          <a:latin typeface="Times New Roman" panose="02020603050405020304" pitchFamily="18" charset="0"/>
                          <a:cs typeface="Times New Roman" panose="02020603050405020304" pitchFamily="18" charset="0"/>
                        </a:rPr>
                        <a:t>Vật được chiếu sáng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solidFill>
                            <a:srgbClr val="0000FF"/>
                          </a:solidFill>
                          <a:effectLst/>
                          <a:latin typeface="Times New Roman" panose="02020603050405020304" pitchFamily="18" charset="0"/>
                          <a:cs typeface="Times New Roman" panose="02020603050405020304" pitchFamily="18" charset="0"/>
                        </a:rPr>
                        <a:t>Các vất thể khác trên trái đất</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solidFill>
                            <a:srgbClr val="0000FF"/>
                          </a:solidFill>
                          <a:effectLst/>
                          <a:latin typeface="Times New Roman" panose="02020603050405020304" pitchFamily="18" charset="0"/>
                          <a:cs typeface="Times New Roman" panose="02020603050405020304" pitchFamily="18" charset="0"/>
                        </a:rPr>
                        <a:t>Cây cối, lá và không gian xung quanh con đom đóm</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solidFill>
                            <a:srgbClr val="0000FF"/>
                          </a:solidFill>
                          <a:effectLst/>
                          <a:latin typeface="Times New Roman" panose="02020603050405020304" pitchFamily="18" charset="0"/>
                          <a:cs typeface="Times New Roman" panose="02020603050405020304" pitchFamily="18" charset="0"/>
                        </a:rPr>
                        <a:t>Không gian xung quanh mặt trăng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a:solidFill>
                            <a:srgbClr val="0000FF"/>
                          </a:solidFill>
                          <a:effectLst/>
                          <a:latin typeface="Times New Roman" panose="02020603050405020304" pitchFamily="18" charset="0"/>
                          <a:cs typeface="Times New Roman" panose="02020603050405020304" pitchFamily="18" charset="0"/>
                        </a:rPr>
                        <a:t>Vật dụng trong căn phòng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49000253"/>
                  </a:ext>
                </a:extLst>
              </a:tr>
            </a:tbl>
          </a:graphicData>
        </a:graphic>
      </p:graphicFrame>
    </p:spTree>
    <p:extLst>
      <p:ext uri="{BB962C8B-B14F-4D97-AF65-F5344CB8AC3E}">
        <p14:creationId xmlns:p14="http://schemas.microsoft.com/office/powerpoint/2010/main" val="2049092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674198" y="971163"/>
            <a:ext cx="8526180"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1: Vật phát sáng và vật được chiếu sáng</a:t>
            </a:r>
            <a:endParaRPr lang="en-US" sz="3000">
              <a:solidFill>
                <a:srgbClr val="FF0000"/>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CCFE7EB8-25D6-478D-8E59-EAB54D38B807}"/>
              </a:ext>
            </a:extLst>
          </p:cNvPr>
          <p:cNvSpPr txBox="1"/>
          <p:nvPr/>
        </p:nvSpPr>
        <p:spPr>
          <a:xfrm>
            <a:off x="1722565" y="1714679"/>
            <a:ext cx="9422924" cy="584775"/>
          </a:xfrm>
          <a:prstGeom prst="rect">
            <a:avLst/>
          </a:prstGeom>
          <a:noFill/>
        </p:spPr>
        <p:txBody>
          <a:bodyPr wrap="square">
            <a:spAutoFit/>
          </a:bodyPr>
          <a:lstStyle/>
          <a:p>
            <a:pPr lvl="0" fontAlgn="auto">
              <a:spcBef>
                <a:spcPts val="0"/>
              </a:spcBef>
              <a:spcAft>
                <a:spcPts val="0"/>
              </a:spcAft>
              <a:defRPr/>
            </a:pPr>
            <a:r>
              <a:rPr lang="vi-VN" sz="3200" b="1">
                <a:solidFill>
                  <a:srgbClr val="0000FF"/>
                </a:solidFill>
                <a:latin typeface="Times New Roman" panose="02020603050405020304" pitchFamily="18" charset="0"/>
                <a:cs typeface="Times New Roman" panose="02020603050405020304" pitchFamily="18" charset="0"/>
              </a:rPr>
              <a:t>Nêu</a:t>
            </a:r>
            <a:r>
              <a:rPr lang="en-US" sz="3200" b="1">
                <a:solidFill>
                  <a:srgbClr val="0000FF"/>
                </a:solidFill>
                <a:latin typeface="Times New Roman" panose="02020603050405020304" pitchFamily="18" charset="0"/>
                <a:cs typeface="Times New Roman" panose="02020603050405020304" pitchFamily="18" charset="0"/>
              </a:rPr>
              <a:t> thêm</a:t>
            </a:r>
            <a:r>
              <a:rPr lang="vi-VN" sz="3200" b="1">
                <a:solidFill>
                  <a:srgbClr val="0000FF"/>
                </a:solidFill>
                <a:latin typeface="Times New Roman" panose="02020603050405020304" pitchFamily="18" charset="0"/>
                <a:cs typeface="Times New Roman" panose="02020603050405020304" pitchFamily="18" charset="0"/>
              </a:rPr>
              <a:t> ví dụ về vật sáng và vật được chiếu sáng</a:t>
            </a:r>
            <a:endParaRPr kumimoji="0" lang="vi-VN" sz="32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xmlns="" id="{1034C5BD-3F2F-49FA-A8B2-FEB87AAACA67}"/>
              </a:ext>
            </a:extLst>
          </p:cNvPr>
          <p:cNvSpPr txBox="1"/>
          <p:nvPr/>
        </p:nvSpPr>
        <p:spPr>
          <a:xfrm>
            <a:off x="1889919" y="2570678"/>
            <a:ext cx="9829800" cy="4093428"/>
          </a:xfrm>
          <a:prstGeom prst="rect">
            <a:avLst/>
          </a:prstGeom>
          <a:noFill/>
        </p:spPr>
        <p:txBody>
          <a:bodyPr wrap="square">
            <a:spAutoFit/>
          </a:bodyPr>
          <a:lstStyle/>
          <a:p>
            <a:pPr algn="just"/>
            <a:r>
              <a:rPr lang="vi-VN" sz="4000" b="1">
                <a:solidFill>
                  <a:srgbClr val="0070C0"/>
                </a:solidFill>
                <a:latin typeface="Times New Roman" panose="02020603050405020304" pitchFamily="18" charset="0"/>
                <a:cs typeface="Times New Roman" panose="02020603050405020304" pitchFamily="18" charset="0"/>
              </a:rPr>
              <a:t>Ví dụ về vật sáng và vật được chiếu sáng</a:t>
            </a:r>
            <a:r>
              <a:rPr lang="vi-VN" sz="4000" b="1">
                <a:latin typeface="Times New Roman" panose="02020603050405020304" pitchFamily="18" charset="0"/>
                <a:cs typeface="Times New Roman" panose="02020603050405020304" pitchFamily="18" charset="0"/>
              </a:rPr>
              <a:t>:</a:t>
            </a:r>
          </a:p>
          <a:p>
            <a:pPr algn="just"/>
            <a:r>
              <a:rPr lang="vi-VN" sz="4400">
                <a:solidFill>
                  <a:srgbClr val="0070C0"/>
                </a:solidFill>
                <a:latin typeface="Times New Roman" panose="02020603050405020304" pitchFamily="18" charset="0"/>
                <a:cs typeface="Times New Roman" panose="02020603050405020304" pitchFamily="18" charset="0"/>
              </a:rPr>
              <a:t>- Vật sáng: chiếc đèn ô tô. Vật được chiếu sáng là làn đường, 2 hàng cây bên đường, các phương tiện phía trước xe.</a:t>
            </a:r>
            <a:endParaRPr lang="vi-VN" sz="4400">
              <a:latin typeface="Times New Roman" panose="02020603050405020304" pitchFamily="18" charset="0"/>
              <a:cs typeface="Times New Roman" panose="02020603050405020304" pitchFamily="18" charset="0"/>
            </a:endParaRPr>
          </a:p>
          <a:p>
            <a:pPr algn="just"/>
            <a:r>
              <a:rPr lang="vi-VN" sz="4400">
                <a:solidFill>
                  <a:srgbClr val="0070C0"/>
                </a:solidFill>
                <a:latin typeface="Times New Roman" panose="02020603050405020304" pitchFamily="18" charset="0"/>
                <a:cs typeface="Times New Roman" panose="02020603050405020304" pitchFamily="18" charset="0"/>
              </a:rPr>
              <a:t>- Vật sáng: ngọn lửa. Vật được chiếu sáng là không gian xung quanh ngọn lửa. </a:t>
            </a:r>
            <a:endParaRPr lang="en-US" sz="4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3687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fade">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C7EE60C2-74CB-43AA-AEA5-287E49372A7D}"/>
              </a:ext>
            </a:extLst>
          </p:cNvPr>
          <p:cNvSpPr/>
          <p:nvPr/>
        </p:nvSpPr>
        <p:spPr>
          <a:xfrm>
            <a:off x="6446838" y="2243667"/>
            <a:ext cx="4343400" cy="930202"/>
          </a:xfrm>
          <a:prstGeom prst="roundRect">
            <a:avLst/>
          </a:prstGeom>
          <a:noFill/>
          <a:ln w="12700" cap="flat" cmpd="sng" algn="ctr">
            <a:solidFill>
              <a:srgbClr val="3E8A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KẾT LUẬN</a:t>
            </a:r>
          </a:p>
        </p:txBody>
      </p:sp>
      <p:sp>
        <p:nvSpPr>
          <p:cNvPr id="5" name="TextBox 4">
            <a:extLst>
              <a:ext uri="{FF2B5EF4-FFF2-40B4-BE49-F238E27FC236}">
                <a16:creationId xmlns:a16="http://schemas.microsoft.com/office/drawing/2014/main" xmlns="" id="{8ACEE3CD-EDA0-45D9-ABA7-91370B299575}"/>
              </a:ext>
            </a:extLst>
          </p:cNvPr>
          <p:cNvSpPr txBox="1"/>
          <p:nvPr/>
        </p:nvSpPr>
        <p:spPr>
          <a:xfrm>
            <a:off x="3794919" y="3114883"/>
            <a:ext cx="10210800" cy="3371179"/>
          </a:xfrm>
          <a:prstGeom prst="rect">
            <a:avLst/>
          </a:prstGeom>
          <a:noFill/>
        </p:spPr>
        <p:txBody>
          <a:bodyPr wrap="square">
            <a:spAutoFit/>
          </a:bodyPr>
          <a:lstStyle/>
          <a:p>
            <a:pPr marL="0" marR="0" lvl="0" indent="0" algn="just" defTabSz="914400" rtl="0" eaLnBrk="1" fontAlgn="base" latinLnBrk="0" hangingPunct="1">
              <a:lnSpc>
                <a:spcPct val="12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Arial" charset="0"/>
              </a:rPr>
              <a:t>  </a:t>
            </a:r>
            <a:r>
              <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Arial" charset="0"/>
              </a:rPr>
              <a:t>+ Vật phát sáng là: Mặt trời,, con đom đóm, đèn điện được bật điện.....(Lửa).</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Arial" charset="0"/>
              </a:rPr>
              <a:t>+ Vật được chiếu sáng là: Mặt Trăng, cây cối, quyển sách,....</a:t>
            </a:r>
          </a:p>
          <a:p>
            <a:pPr marL="0" marR="0" lvl="0" indent="0" algn="just" defTabSz="914400" rtl="0" eaLnBrk="1" fontAlgn="base" latinLnBrk="0" hangingPunct="1">
              <a:lnSpc>
                <a:spcPct val="120000"/>
              </a:lnSpc>
              <a:spcBef>
                <a:spcPct val="0"/>
              </a:spcBef>
              <a:spcAft>
                <a:spcPct val="0"/>
              </a:spcAft>
              <a:buClrTx/>
              <a:buSzTx/>
              <a:buFontTx/>
              <a:buNone/>
              <a:tabLst/>
              <a:defRPr/>
            </a:pPr>
            <a:r>
              <a:rPr kumimoji="0" lang="vi-VN" sz="2800" b="1"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Arial" charset="0"/>
              </a:rPr>
              <a:t>Xung quanh chúng ta có những vật phát sáng (gọi là nguồn sáng ) như Mặt trời, đèn điện khi bật sáng, lửa.....và có những vật dược chiếu sáng như Mặt trăng, quyển sách, cây cối......</a:t>
            </a:r>
          </a:p>
        </p:txBody>
      </p:sp>
      <p:pic>
        <p:nvPicPr>
          <p:cNvPr id="4" name="Picture 3">
            <a:extLst>
              <a:ext uri="{FF2B5EF4-FFF2-40B4-BE49-F238E27FC236}">
                <a16:creationId xmlns:a16="http://schemas.microsoft.com/office/drawing/2014/main" xmlns="" id="{9050A932-AA5E-4274-8040-F5966FBEBE91}"/>
              </a:ext>
            </a:extLst>
          </p:cNvPr>
          <p:cNvPicPr>
            <a:picLocks noChangeAspect="1"/>
          </p:cNvPicPr>
          <p:nvPr/>
        </p:nvPicPr>
        <p:blipFill>
          <a:blip r:embed="rId2"/>
          <a:stretch>
            <a:fillRect/>
          </a:stretch>
        </p:blipFill>
        <p:spPr>
          <a:xfrm>
            <a:off x="3413919" y="6715633"/>
            <a:ext cx="11228794" cy="1283290"/>
          </a:xfrm>
          <a:prstGeom prst="rect">
            <a:avLst/>
          </a:prstGeom>
        </p:spPr>
      </p:pic>
    </p:spTree>
    <p:extLst>
      <p:ext uri="{BB962C8B-B14F-4D97-AF65-F5344CB8AC3E}">
        <p14:creationId xmlns:p14="http://schemas.microsoft.com/office/powerpoint/2010/main" val="1386666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4015" y="104001"/>
            <a:ext cx="5041765" cy="461665"/>
          </a:xfrm>
          <a:prstGeom prst="rect">
            <a:avLst/>
          </a:prstGeom>
          <a:noFill/>
        </p:spPr>
        <p:txBody>
          <a:bodyPr wrap="none" rtlCol="0">
            <a:spAutoFit/>
          </a:bodyPr>
          <a:lstStyle/>
          <a:p>
            <a:r>
              <a:rPr lang="en-US" sz="2400">
                <a:solidFill>
                  <a:srgbClr val="0000FF"/>
                </a:solidFill>
                <a:latin typeface="Times New Roman" pitchFamily="18" charset="0"/>
                <a:cs typeface="Times New Roman" pitchFamily="18" charset="0"/>
              </a:rPr>
              <a:t>Thứ……ngày……tháng……năm 2023</a:t>
            </a:r>
          </a:p>
        </p:txBody>
      </p:sp>
      <p:sp>
        <p:nvSpPr>
          <p:cNvPr id="4" name="TextBox 3"/>
          <p:cNvSpPr txBox="1"/>
          <p:nvPr/>
        </p:nvSpPr>
        <p:spPr>
          <a:xfrm>
            <a:off x="5981062" y="518160"/>
            <a:ext cx="5164427" cy="461665"/>
          </a:xfrm>
          <a:prstGeom prst="rect">
            <a:avLst/>
          </a:prstGeom>
          <a:noFill/>
        </p:spPr>
        <p:txBody>
          <a:bodyPr wrap="none" rtlCol="0">
            <a:spAutoFit/>
          </a:bodyPr>
          <a:lstStyle/>
          <a:p>
            <a:pPr algn="ctr"/>
            <a:r>
              <a:rPr lang="nl-NL"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7: SỰ TRUYỀN ÁNH SÁNG (T1)</a:t>
            </a:r>
          </a:p>
        </p:txBody>
      </p:sp>
      <p:grpSp>
        <p:nvGrpSpPr>
          <p:cNvPr id="20" name="Group 19"/>
          <p:cNvGrpSpPr/>
          <p:nvPr/>
        </p:nvGrpSpPr>
        <p:grpSpPr>
          <a:xfrm>
            <a:off x="-317949" y="104001"/>
            <a:ext cx="16457268" cy="9116195"/>
            <a:chOff x="5623719" y="1454579"/>
            <a:chExt cx="8717120" cy="7195152"/>
          </a:xfrm>
        </p:grpSpPr>
        <p:pic>
          <p:nvPicPr>
            <p:cNvPr id="21" name="Picture 12" descr="Hoa Hướng Dương, Sun Flower 2, Tải PNG Free - KhoThietKe.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19" y="6454121"/>
              <a:ext cx="1846307" cy="219561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928519" y="1454579"/>
              <a:ext cx="8412320" cy="6985808"/>
              <a:chOff x="4252119" y="1496199"/>
              <a:chExt cx="8412320" cy="6985808"/>
            </a:xfrm>
          </p:grpSpPr>
          <p:cxnSp>
            <p:nvCxnSpPr>
              <p:cNvPr id="23" name="Straight Connector 22"/>
              <p:cNvCxnSpPr/>
              <p:nvPr/>
            </p:nvCxnSpPr>
            <p:spPr>
              <a:xfrm>
                <a:off x="4252119" y="1496199"/>
                <a:ext cx="0" cy="499117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633959" y="1496199"/>
                <a:ext cx="0" cy="6985808"/>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818123" y="8465991"/>
                <a:ext cx="6795056"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4252119" y="1496199"/>
                <a:ext cx="8412320" cy="0"/>
              </a:xfrm>
              <a:prstGeom prst="line">
                <a:avLst/>
              </a:prstGeom>
              <a:ln w="57150" cmpd="thickThi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674198" y="971163"/>
            <a:ext cx="8526180" cy="553998"/>
          </a:xfrm>
          <a:prstGeom prst="rect">
            <a:avLst/>
          </a:prstGeom>
        </p:spPr>
        <p:txBody>
          <a:bodyPr wrap="none">
            <a:spAutoFit/>
          </a:bodyPr>
          <a:lstStyle/>
          <a:p>
            <a:r>
              <a:rPr lang="vi-VN" sz="3000" b="1">
                <a:solidFill>
                  <a:srgbClr val="FF0000"/>
                </a:solidFill>
                <a:latin typeface="Times New Roman" pitchFamily="18" charset="0"/>
                <a:cs typeface="Times New Roman" pitchFamily="18" charset="0"/>
              </a:rPr>
              <a:t>Hoạt động </a:t>
            </a:r>
            <a:r>
              <a:rPr lang="en-US" sz="3000" b="1">
                <a:solidFill>
                  <a:srgbClr val="FF0000"/>
                </a:solidFill>
                <a:latin typeface="Times New Roman" pitchFamily="18" charset="0"/>
                <a:cs typeface="Times New Roman" pitchFamily="18" charset="0"/>
              </a:rPr>
              <a:t>2</a:t>
            </a:r>
            <a:r>
              <a:rPr lang="vi-VN" sz="3000" b="1">
                <a:solidFill>
                  <a:srgbClr val="FF0000"/>
                </a:solidFill>
                <a:latin typeface="Times New Roman" pitchFamily="18" charset="0"/>
                <a:cs typeface="Times New Roman" pitchFamily="18" charset="0"/>
              </a:rPr>
              <a:t>: Tìm hiểu về đường truyền ánh sáng.</a:t>
            </a:r>
            <a:endParaRPr lang="en-US" sz="3000">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2F276866-E392-4624-B9F7-4EBE4648022C}"/>
              </a:ext>
            </a:extLst>
          </p:cNvPr>
          <p:cNvPicPr>
            <a:picLocks noChangeAspect="1"/>
          </p:cNvPicPr>
          <p:nvPr/>
        </p:nvPicPr>
        <p:blipFill>
          <a:blip r:embed="rId4"/>
          <a:stretch>
            <a:fillRect/>
          </a:stretch>
        </p:blipFill>
        <p:spPr>
          <a:xfrm>
            <a:off x="8869756" y="2510174"/>
            <a:ext cx="6395310" cy="5369159"/>
          </a:xfrm>
          <a:prstGeom prst="rect">
            <a:avLst/>
          </a:prstGeom>
        </p:spPr>
      </p:pic>
      <p:sp>
        <p:nvSpPr>
          <p:cNvPr id="19" name="Rectangle 18">
            <a:extLst>
              <a:ext uri="{FF2B5EF4-FFF2-40B4-BE49-F238E27FC236}">
                <a16:creationId xmlns:a16="http://schemas.microsoft.com/office/drawing/2014/main" xmlns="" id="{30294FFD-22C0-43BC-BB83-70ED5D0A992E}"/>
              </a:ext>
            </a:extLst>
          </p:cNvPr>
          <p:cNvSpPr/>
          <p:nvPr/>
        </p:nvSpPr>
        <p:spPr>
          <a:xfrm>
            <a:off x="879677" y="1737617"/>
            <a:ext cx="7683598" cy="5324535"/>
          </a:xfrm>
          <a:prstGeom prst="rect">
            <a:avLst/>
          </a:prstGeom>
        </p:spPr>
        <p:txBody>
          <a:bodyPr wrap="square">
            <a:spAutoFit/>
          </a:bodyPr>
          <a:lstStyle/>
          <a:p>
            <a:pPr marL="0" marR="0" lvl="0" indent="228600" algn="just" defTabSz="914400" rtl="0" eaLnBrk="1" fontAlgn="base" latinLnBrk="0" hangingPunct="1">
              <a:lnSpc>
                <a:spcPct val="100000"/>
              </a:lnSpc>
              <a:spcBef>
                <a:spcPts val="600"/>
              </a:spcBef>
              <a:spcAft>
                <a:spcPct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Times New Roman" pitchFamily="18" charset="0"/>
                <a:cs typeface="Times New Roman" pitchFamily="18" charset="0"/>
              </a:rPr>
              <a:t>Thí nghiệm . </a:t>
            </a:r>
          </a:p>
          <a:p>
            <a:pPr lvl="0" algn="just">
              <a:spcBef>
                <a:spcPts val="600"/>
              </a:spcBef>
            </a:pPr>
            <a:r>
              <a:rPr kumimoji="0" lang="nl-NL" sz="3200" b="1" i="0" u="none" strike="noStrike" kern="1200" cap="none" spc="0" normalizeH="0" baseline="0" noProof="0">
                <a:ln>
                  <a:noFill/>
                </a:ln>
                <a:solidFill>
                  <a:srgbClr val="FF0000"/>
                </a:solidFill>
                <a:effectLst/>
                <a:uLnTx/>
                <a:uFillTx/>
                <a:latin typeface="Times New Roman" pitchFamily="18" charset="0"/>
                <a:cs typeface="Times New Roman" pitchFamily="18" charset="0"/>
              </a:rPr>
              <a:t> Chuẩn bị: </a:t>
            </a:r>
            <a:r>
              <a:rPr lang="en-US" sz="3200" b="1">
                <a:solidFill>
                  <a:srgbClr val="0000FF"/>
                </a:solidFill>
                <a:latin typeface="Times New Roman" panose="02020603050405020304" pitchFamily="18" charset="0"/>
                <a:cs typeface="Times New Roman" panose="02020603050405020304" pitchFamily="18" charset="0"/>
              </a:rPr>
              <a:t>Tấm bìa có khe hẹp, đèn pin</a:t>
            </a:r>
          </a:p>
          <a:p>
            <a:pPr lvl="0" algn="just">
              <a:spcBef>
                <a:spcPts val="600"/>
              </a:spcBef>
            </a:pPr>
            <a:r>
              <a:rPr lang="en-US" sz="3200" b="1">
                <a:solidFill>
                  <a:srgbClr val="FF0000"/>
                </a:solidFill>
                <a:latin typeface="Times New Roman" panose="02020603050405020304" pitchFamily="18" charset="0"/>
                <a:cs typeface="Times New Roman" panose="02020603050405020304" pitchFamily="18" charset="0"/>
              </a:rPr>
              <a:t>*Tiến hành: </a:t>
            </a:r>
            <a:r>
              <a:rPr lang="en-US" sz="3200" b="1">
                <a:solidFill>
                  <a:srgbClr val="0000FF"/>
                </a:solidFill>
                <a:latin typeface="Times New Roman" panose="02020603050405020304" pitchFamily="18" charset="0"/>
                <a:cs typeface="Times New Roman" panose="02020603050405020304" pitchFamily="18" charset="0"/>
              </a:rPr>
              <a:t>Đặt đèn pin và tấm bìa có khe hẹp trên bàn </a:t>
            </a:r>
          </a:p>
          <a:p>
            <a:pPr lvl="0" algn="just">
              <a:spcBef>
                <a:spcPts val="600"/>
              </a:spcBef>
            </a:pPr>
            <a:r>
              <a:rPr kumimoji="0" lang="nl-NL" sz="3200" b="1" i="0" u="none" strike="noStrike" kern="1200" cap="none" spc="0" normalizeH="0" baseline="0" noProof="0">
                <a:ln>
                  <a:noFill/>
                </a:ln>
                <a:solidFill>
                  <a:srgbClr val="0000FF"/>
                </a:solidFill>
                <a:effectLst/>
                <a:uLnTx/>
                <a:uFillTx/>
                <a:latin typeface="Times New Roman" pitchFamily="18" charset="0"/>
                <a:cs typeface="Times New Roman" pitchFamily="18" charset="0"/>
              </a:rPr>
              <a:t>Các nhóm thảo luận và làm thí nghiệm theo các</a:t>
            </a:r>
            <a:r>
              <a:rPr kumimoji="0" lang="nl-NL" sz="3200" b="1" i="0" u="none" strike="noStrike" kern="1200" cap="none" spc="0" normalizeH="0" noProof="0">
                <a:ln>
                  <a:noFill/>
                </a:ln>
                <a:solidFill>
                  <a:srgbClr val="0000FF"/>
                </a:solidFill>
                <a:effectLst/>
                <a:uLnTx/>
                <a:uFillTx/>
                <a:latin typeface="Times New Roman" pitchFamily="18" charset="0"/>
                <a:cs typeface="Times New Roman" pitchFamily="18" charset="0"/>
              </a:rPr>
              <a:t> </a:t>
            </a:r>
            <a:r>
              <a:rPr kumimoji="0" lang="nl-NL" sz="3200" b="1" i="0" u="none" strike="noStrike" kern="1200" cap="none" spc="0" normalizeH="0" baseline="0" noProof="0">
                <a:ln>
                  <a:noFill/>
                </a:ln>
                <a:solidFill>
                  <a:srgbClr val="0000FF"/>
                </a:solidFill>
                <a:effectLst/>
                <a:uLnTx/>
                <a:uFillTx/>
                <a:latin typeface="Times New Roman" pitchFamily="18" charset="0"/>
                <a:cs typeface="Times New Roman" pitchFamily="18" charset="0"/>
              </a:rPr>
              <a:t>bước sau:</a:t>
            </a:r>
            <a:r>
              <a:rPr kumimoji="0" lang="nl-NL" sz="3200" b="1" i="0" u="none" strike="noStrike" kern="1200" cap="none" spc="0" normalizeH="0" noProof="0">
                <a:ln>
                  <a:noFill/>
                </a:ln>
                <a:solidFill>
                  <a:srgbClr val="0000FF"/>
                </a:solidFill>
                <a:effectLst/>
                <a:uLnTx/>
                <a:uFillTx/>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Hãy dự đoán về đường truyền của ánh sáng phía sau khe hẹp của tấm bìa nếu bật đèn pin. </a:t>
            </a:r>
          </a:p>
          <a:p>
            <a:pPr lvl="0" algn="just">
              <a:spcBef>
                <a:spcPts val="600"/>
              </a:spcBef>
            </a:pPr>
            <a:r>
              <a:rPr lang="vi-VN" sz="3200" b="1">
                <a:solidFill>
                  <a:srgbClr val="0000FF"/>
                </a:solidFill>
                <a:latin typeface="Times New Roman" pitchFamily="18" charset="0"/>
                <a:cs typeface="Times New Roman" pitchFamily="18" charset="0"/>
              </a:rPr>
              <a:t>Nhận xét về đường truyền của ánh sáng trong không khí. </a:t>
            </a:r>
            <a:endParaRPr kumimoji="0" lang="vi-VN" sz="3200" b="1" i="0" u="none" strike="noStrike" kern="1200" cap="none" spc="0" normalizeH="0" baseline="0" noProof="0">
              <a:ln>
                <a:noFill/>
              </a:ln>
              <a:solidFill>
                <a:srgbClr val="0000FF"/>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773106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fade">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fade">
                                      <p:cBhvr>
                                        <p:cTn id="35" dur="500"/>
                                        <p:tgtEl>
                                          <p:spTgt spid="1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174A9ED4-91A8-424F-BA96-1180FD101FB4}"/>
  <p:tag name="ISPRING_CUSTOM_TIMING_USED" val="1"/>
  <p:tag name="GENSWF_SLIDE_TITLE" val="Khởi động"/>
  <p:tag name="ISPRING_SLIDE_INDENT_LEVEL" val="0"/>
  <p:tag name="ISPRING_PRESENTER_ID" val="{0FF2D4B9-7BCC-41AC-A306-6574E1A8155D}"/>
  <p:tag name="GENSWF_ADVANCE_TIME" val="0.00"/>
  <p:tag name="ISPRING_PLAYER_LAYOUT_TYPE" val="Full"/>
</p:tagLst>
</file>

<file path=ppt/tags/tag2.xml><?xml version="1.0" encoding="utf-8"?>
<p:tagLst xmlns:a="http://schemas.openxmlformats.org/drawingml/2006/main" xmlns:r="http://schemas.openxmlformats.org/officeDocument/2006/relationships" xmlns:p="http://schemas.openxmlformats.org/presentationml/2006/main">
  <p:tag name="ISPRING_SLIDE_ID_2" val="{174A9ED4-91A8-424F-BA96-1180FD101FB4}"/>
  <p:tag name="ISPRING_CUSTOM_TIMING_USED" val="1"/>
  <p:tag name="GENSWF_SLIDE_TITLE" val="Khởi động"/>
  <p:tag name="ISPRING_SLIDE_INDENT_LEVEL" val="0"/>
  <p:tag name="ISPRING_PRESENTER_ID" val="{0FF2D4B9-7BCC-41AC-A306-6574E1A8155D}"/>
  <p:tag name="GENSWF_ADVANCE_TIME" val="0.00"/>
  <p:tag name="ISPRING_PLAYER_LAYOUT_TYPE" val="Full"/>
</p:tagLst>
</file>

<file path=ppt/tags/tag3.xml><?xml version="1.0" encoding="utf-8"?>
<p:tagLst xmlns:a="http://schemas.openxmlformats.org/drawingml/2006/main" xmlns:r="http://schemas.openxmlformats.org/officeDocument/2006/relationships" xmlns:p="http://schemas.openxmlformats.org/presentationml/2006/main">
  <p:tag name="ISPRING_SLIDE_ID_2" val="{174A9ED4-91A8-424F-BA96-1180FD101FB4}"/>
  <p:tag name="ISPRING_CUSTOM_TIMING_USED" val="1"/>
  <p:tag name="GENSWF_SLIDE_TITLE" val="Khởi động"/>
  <p:tag name="ISPRING_SLIDE_INDENT_LEVEL" val="0"/>
  <p:tag name="ISPRING_PRESENTER_ID" val="{0FF2D4B9-7BCC-41AC-A306-6574E1A8155D}"/>
  <p:tag name="GENSWF_ADVANCE_TIME" val="0.00"/>
  <p:tag name="ISPRING_PLAYER_LAYOUT_TYPE" val="Ful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4069</TotalTime>
  <Words>1217</Words>
  <Application>Microsoft Office PowerPoint</Application>
  <PresentationFormat>Custom</PresentationFormat>
  <Paragraphs>121</Paragraphs>
  <Slides>21</Slides>
  <Notes>16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372</cp:revision>
  <dcterms:created xsi:type="dcterms:W3CDTF">2020-10-06T03:02:45Z</dcterms:created>
  <dcterms:modified xsi:type="dcterms:W3CDTF">2023-09-22T13:10:43Z</dcterms:modified>
</cp:coreProperties>
</file>