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ags/tag1.xml" ContentType="application/vnd.openxmlformats-officedocument.presentationml.tags+xml"/>
  <Override PartName="/ppt/notesSlides/notesSlide1.xml" ContentType="application/vnd.openxmlformats-officedocument.presentationml.notesSlide+xml"/>
  <Override PartName="/ppt/theme/themeOverride2.xml" ContentType="application/vnd.openxmlformats-officedocument.themeOverr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3.xml" ContentType="application/vnd.openxmlformats-officedocument.themeOverr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386" r:id="rId3"/>
    <p:sldId id="395" r:id="rId4"/>
    <p:sldId id="423" r:id="rId5"/>
    <p:sldId id="442" r:id="rId6"/>
    <p:sldId id="445" r:id="rId7"/>
    <p:sldId id="443" r:id="rId8"/>
    <p:sldId id="388" r:id="rId9"/>
    <p:sldId id="430" r:id="rId10"/>
    <p:sldId id="446" r:id="rId11"/>
    <p:sldId id="447" r:id="rId12"/>
    <p:sldId id="448" r:id="rId13"/>
    <p:sldId id="303" r:id="rId14"/>
  </p:sldIdLst>
  <p:sldSz cx="16276638" cy="914400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813119" algn="l" rtl="0" fontAlgn="base">
      <a:spcBef>
        <a:spcPct val="0"/>
      </a:spcBef>
      <a:spcAft>
        <a:spcPct val="0"/>
      </a:spcAft>
      <a:defRPr kern="1200">
        <a:solidFill>
          <a:schemeClr val="tx1"/>
        </a:solidFill>
        <a:latin typeface="Calibri" pitchFamily="34" charset="0"/>
        <a:ea typeface="+mn-ea"/>
        <a:cs typeface="Arial" charset="0"/>
      </a:defRPr>
    </a:lvl2pPr>
    <a:lvl3pPr marL="1626236" algn="l" rtl="0" fontAlgn="base">
      <a:spcBef>
        <a:spcPct val="0"/>
      </a:spcBef>
      <a:spcAft>
        <a:spcPct val="0"/>
      </a:spcAft>
      <a:defRPr kern="1200">
        <a:solidFill>
          <a:schemeClr val="tx1"/>
        </a:solidFill>
        <a:latin typeface="Calibri" pitchFamily="34" charset="0"/>
        <a:ea typeface="+mn-ea"/>
        <a:cs typeface="Arial" charset="0"/>
      </a:defRPr>
    </a:lvl3pPr>
    <a:lvl4pPr marL="2439355" algn="l" rtl="0" fontAlgn="base">
      <a:spcBef>
        <a:spcPct val="0"/>
      </a:spcBef>
      <a:spcAft>
        <a:spcPct val="0"/>
      </a:spcAft>
      <a:defRPr kern="1200">
        <a:solidFill>
          <a:schemeClr val="tx1"/>
        </a:solidFill>
        <a:latin typeface="Calibri" pitchFamily="34" charset="0"/>
        <a:ea typeface="+mn-ea"/>
        <a:cs typeface="Arial" charset="0"/>
      </a:defRPr>
    </a:lvl4pPr>
    <a:lvl5pPr marL="3252472" algn="l" rtl="0" fontAlgn="base">
      <a:spcBef>
        <a:spcPct val="0"/>
      </a:spcBef>
      <a:spcAft>
        <a:spcPct val="0"/>
      </a:spcAft>
      <a:defRPr kern="1200">
        <a:solidFill>
          <a:schemeClr val="tx1"/>
        </a:solidFill>
        <a:latin typeface="Calibri" pitchFamily="34" charset="0"/>
        <a:ea typeface="+mn-ea"/>
        <a:cs typeface="Arial" charset="0"/>
      </a:defRPr>
    </a:lvl5pPr>
    <a:lvl6pPr marL="4065591" algn="l" defTabSz="1626236" rtl="0" eaLnBrk="1" latinLnBrk="0" hangingPunct="1">
      <a:defRPr kern="1200">
        <a:solidFill>
          <a:schemeClr val="tx1"/>
        </a:solidFill>
        <a:latin typeface="Calibri" pitchFamily="34" charset="0"/>
        <a:ea typeface="+mn-ea"/>
        <a:cs typeface="Arial" charset="0"/>
      </a:defRPr>
    </a:lvl6pPr>
    <a:lvl7pPr marL="4878709" algn="l" defTabSz="1626236" rtl="0" eaLnBrk="1" latinLnBrk="0" hangingPunct="1">
      <a:defRPr kern="1200">
        <a:solidFill>
          <a:schemeClr val="tx1"/>
        </a:solidFill>
        <a:latin typeface="Calibri" pitchFamily="34" charset="0"/>
        <a:ea typeface="+mn-ea"/>
        <a:cs typeface="Arial" charset="0"/>
      </a:defRPr>
    </a:lvl7pPr>
    <a:lvl8pPr marL="5691826" algn="l" defTabSz="1626236" rtl="0" eaLnBrk="1" latinLnBrk="0" hangingPunct="1">
      <a:defRPr kern="1200">
        <a:solidFill>
          <a:schemeClr val="tx1"/>
        </a:solidFill>
        <a:latin typeface="Calibri" pitchFamily="34" charset="0"/>
        <a:ea typeface="+mn-ea"/>
        <a:cs typeface="Arial" charset="0"/>
      </a:defRPr>
    </a:lvl8pPr>
    <a:lvl9pPr marL="6504945" algn="l" defTabSz="1626236"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881">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41" d="100"/>
          <a:sy n="41" d="100"/>
        </p:scale>
        <p:origin x="614" y="34"/>
      </p:cViewPr>
      <p:guideLst>
        <p:guide orient="horz" pos="2881"/>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7F073F-EA3A-494B-852D-E88E4F3E2DEC}" type="datetimeFigureOut">
              <a:rPr lang="en-US" smtClean="0"/>
              <a:t>10/26/2023</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1DA781-7E39-463E-8583-502943CF526D}" type="slidenum">
              <a:rPr lang="en-US" smtClean="0"/>
              <a:t>‹#›</a:t>
            </a:fld>
            <a:endParaRPr lang="en-US"/>
          </a:p>
        </p:txBody>
      </p:sp>
    </p:spTree>
    <p:extLst>
      <p:ext uri="{BB962C8B-B14F-4D97-AF65-F5344CB8AC3E}">
        <p14:creationId xmlns:p14="http://schemas.microsoft.com/office/powerpoint/2010/main" val="2164540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幻灯片图像占位符 1">
            <a:extLst>
              <a:ext uri="{FF2B5EF4-FFF2-40B4-BE49-F238E27FC236}">
                <a16:creationId xmlns:a16="http://schemas.microsoft.com/office/drawing/2014/main" id="{6EC69E2A-FEED-BFB5-5C80-D8E9204F81CE}"/>
              </a:ext>
            </a:extLst>
          </p:cNvPr>
          <p:cNvSpPr>
            <a:spLocks noGrp="1" noRot="1" noChangeAspect="1" noChangeArrowheads="1" noTextEdit="1"/>
          </p:cNvSpPr>
          <p:nvPr>
            <p:ph type="sldImg"/>
          </p:nvPr>
        </p:nvSpPr>
        <p:spPr>
          <a:ln/>
        </p:spPr>
      </p:sp>
      <p:sp>
        <p:nvSpPr>
          <p:cNvPr id="220163" name="备注占位符 2">
            <a:extLst>
              <a:ext uri="{FF2B5EF4-FFF2-40B4-BE49-F238E27FC236}">
                <a16:creationId xmlns:a16="http://schemas.microsoft.com/office/drawing/2014/main" id="{999DB200-8F94-4B3B-5F47-080FBAA665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220164" name="灯片编号占位符 3">
            <a:extLst>
              <a:ext uri="{FF2B5EF4-FFF2-40B4-BE49-F238E27FC236}">
                <a16:creationId xmlns:a16="http://schemas.microsoft.com/office/drawing/2014/main" id="{0389749B-D8C2-0E5A-822E-1A307ADB1F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76D744-E48D-4DFD-9F53-E81F3EE3BB3C}"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798890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1DA781-7E39-463E-8583-502943CF526D}" type="slidenum">
              <a:rPr lang="en-US" smtClean="0"/>
              <a:t>11</a:t>
            </a:fld>
            <a:endParaRPr lang="en-US"/>
          </a:p>
        </p:txBody>
      </p:sp>
    </p:spTree>
    <p:extLst>
      <p:ext uri="{BB962C8B-B14F-4D97-AF65-F5344CB8AC3E}">
        <p14:creationId xmlns:p14="http://schemas.microsoft.com/office/powerpoint/2010/main" val="375483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1DA781-7E39-463E-8583-502943CF526D}" type="slidenum">
              <a:rPr lang="en-US" smtClean="0"/>
              <a:t>12</a:t>
            </a:fld>
            <a:endParaRPr lang="en-US"/>
          </a:p>
        </p:txBody>
      </p:sp>
    </p:spTree>
    <p:extLst>
      <p:ext uri="{BB962C8B-B14F-4D97-AF65-F5344CB8AC3E}">
        <p14:creationId xmlns:p14="http://schemas.microsoft.com/office/powerpoint/2010/main" val="1085177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幻灯片图像占位符 1">
            <a:extLst>
              <a:ext uri="{FF2B5EF4-FFF2-40B4-BE49-F238E27FC236}">
                <a16:creationId xmlns:a16="http://schemas.microsoft.com/office/drawing/2014/main" id="{6EC69E2A-FEED-BFB5-5C80-D8E9204F81CE}"/>
              </a:ext>
            </a:extLst>
          </p:cNvPr>
          <p:cNvSpPr>
            <a:spLocks noGrp="1" noRot="1" noChangeAspect="1" noChangeArrowheads="1" noTextEdit="1"/>
          </p:cNvSpPr>
          <p:nvPr>
            <p:ph type="sldImg"/>
          </p:nvPr>
        </p:nvSpPr>
        <p:spPr>
          <a:ln/>
        </p:spPr>
      </p:sp>
      <p:sp>
        <p:nvSpPr>
          <p:cNvPr id="220163" name="备注占位符 2">
            <a:extLst>
              <a:ext uri="{FF2B5EF4-FFF2-40B4-BE49-F238E27FC236}">
                <a16:creationId xmlns:a16="http://schemas.microsoft.com/office/drawing/2014/main" id="{999DB200-8F94-4B3B-5F47-080FBAA665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220164" name="灯片编号占位符 3">
            <a:extLst>
              <a:ext uri="{FF2B5EF4-FFF2-40B4-BE49-F238E27FC236}">
                <a16:creationId xmlns:a16="http://schemas.microsoft.com/office/drawing/2014/main" id="{0389749B-D8C2-0E5A-822E-1A307ADB1F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76D744-E48D-4DFD-9F53-E81F3EE3BB3C}"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963047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1DA781-7E39-463E-8583-502943CF526D}" type="slidenum">
              <a:rPr lang="en-US" smtClean="0"/>
              <a:t>3</a:t>
            </a:fld>
            <a:endParaRPr lang="en-US"/>
          </a:p>
        </p:txBody>
      </p:sp>
    </p:spTree>
    <p:extLst>
      <p:ext uri="{BB962C8B-B14F-4D97-AF65-F5344CB8AC3E}">
        <p14:creationId xmlns:p14="http://schemas.microsoft.com/office/powerpoint/2010/main" val="492587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1DA781-7E39-463E-8583-502943CF526D}" type="slidenum">
              <a:rPr lang="en-US" smtClean="0"/>
              <a:t>4</a:t>
            </a:fld>
            <a:endParaRPr lang="en-US"/>
          </a:p>
        </p:txBody>
      </p:sp>
    </p:spTree>
    <p:extLst>
      <p:ext uri="{BB962C8B-B14F-4D97-AF65-F5344CB8AC3E}">
        <p14:creationId xmlns:p14="http://schemas.microsoft.com/office/powerpoint/2010/main" val="1287027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1DA781-7E39-463E-8583-502943CF526D}" type="slidenum">
              <a:rPr lang="en-US" smtClean="0"/>
              <a:t>5</a:t>
            </a:fld>
            <a:endParaRPr lang="en-US"/>
          </a:p>
        </p:txBody>
      </p:sp>
    </p:spTree>
    <p:extLst>
      <p:ext uri="{BB962C8B-B14F-4D97-AF65-F5344CB8AC3E}">
        <p14:creationId xmlns:p14="http://schemas.microsoft.com/office/powerpoint/2010/main" val="4180423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1DA781-7E39-463E-8583-502943CF526D}" type="slidenum">
              <a:rPr lang="en-US" smtClean="0"/>
              <a:t>6</a:t>
            </a:fld>
            <a:endParaRPr lang="en-US"/>
          </a:p>
        </p:txBody>
      </p:sp>
    </p:spTree>
    <p:extLst>
      <p:ext uri="{BB962C8B-B14F-4D97-AF65-F5344CB8AC3E}">
        <p14:creationId xmlns:p14="http://schemas.microsoft.com/office/powerpoint/2010/main" val="2643902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幻灯片图像占位符 1">
            <a:extLst>
              <a:ext uri="{FF2B5EF4-FFF2-40B4-BE49-F238E27FC236}">
                <a16:creationId xmlns:a16="http://schemas.microsoft.com/office/drawing/2014/main" id="{6EC69E2A-FEED-BFB5-5C80-D8E9204F81CE}"/>
              </a:ext>
            </a:extLst>
          </p:cNvPr>
          <p:cNvSpPr>
            <a:spLocks noGrp="1" noRot="1" noChangeAspect="1" noChangeArrowheads="1" noTextEdit="1"/>
          </p:cNvSpPr>
          <p:nvPr>
            <p:ph type="sldImg"/>
          </p:nvPr>
        </p:nvSpPr>
        <p:spPr>
          <a:ln/>
        </p:spPr>
      </p:sp>
      <p:sp>
        <p:nvSpPr>
          <p:cNvPr id="220163" name="备注占位符 2">
            <a:extLst>
              <a:ext uri="{FF2B5EF4-FFF2-40B4-BE49-F238E27FC236}">
                <a16:creationId xmlns:a16="http://schemas.microsoft.com/office/drawing/2014/main" id="{999DB200-8F94-4B3B-5F47-080FBAA665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220164" name="灯片编号占位符 3">
            <a:extLst>
              <a:ext uri="{FF2B5EF4-FFF2-40B4-BE49-F238E27FC236}">
                <a16:creationId xmlns:a16="http://schemas.microsoft.com/office/drawing/2014/main" id="{0389749B-D8C2-0E5A-822E-1A307ADB1F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76D744-E48D-4DFD-9F53-E81F3EE3BB3C}"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936645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1DA781-7E39-463E-8583-502943CF526D}" type="slidenum">
              <a:rPr lang="en-US" smtClean="0"/>
              <a:t>9</a:t>
            </a:fld>
            <a:endParaRPr lang="en-US"/>
          </a:p>
        </p:txBody>
      </p:sp>
    </p:spTree>
    <p:extLst>
      <p:ext uri="{BB962C8B-B14F-4D97-AF65-F5344CB8AC3E}">
        <p14:creationId xmlns:p14="http://schemas.microsoft.com/office/powerpoint/2010/main" val="1129347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1DA781-7E39-463E-8583-502943CF526D}" type="slidenum">
              <a:rPr lang="en-US" smtClean="0"/>
              <a:t>10</a:t>
            </a:fld>
            <a:endParaRPr lang="en-US"/>
          </a:p>
        </p:txBody>
      </p:sp>
    </p:spTree>
    <p:extLst>
      <p:ext uri="{BB962C8B-B14F-4D97-AF65-F5344CB8AC3E}">
        <p14:creationId xmlns:p14="http://schemas.microsoft.com/office/powerpoint/2010/main" val="1527308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4"/>
          </a:xfrm>
        </p:spPr>
        <p:txBody>
          <a:bodyPr/>
          <a:lstStyle/>
          <a:p>
            <a:r>
              <a:rPr lang="en-US"/>
              <a:t>Click to edit Master title style</a:t>
            </a:r>
          </a:p>
        </p:txBody>
      </p:sp>
      <p:sp>
        <p:nvSpPr>
          <p:cNvPr id="3" name="Subtitle 2"/>
          <p:cNvSpPr>
            <a:spLocks noGrp="1"/>
          </p:cNvSpPr>
          <p:nvPr>
            <p:ph type="subTitle" idx="1"/>
          </p:nvPr>
        </p:nvSpPr>
        <p:spPr>
          <a:xfrm>
            <a:off x="2441497" y="5181602"/>
            <a:ext cx="11393647" cy="2336800"/>
          </a:xfrm>
        </p:spPr>
        <p:txBody>
          <a:bodyPr/>
          <a:lstStyle>
            <a:lvl1pPr marL="0" indent="0" algn="ctr">
              <a:buNone/>
              <a:defRPr>
                <a:solidFill>
                  <a:schemeClr val="tx1">
                    <a:tint val="75000"/>
                  </a:schemeClr>
                </a:solidFill>
              </a:defRPr>
            </a:lvl1pPr>
            <a:lvl2pPr marL="813119" indent="0" algn="ctr">
              <a:buNone/>
              <a:defRPr>
                <a:solidFill>
                  <a:schemeClr val="tx1">
                    <a:tint val="75000"/>
                  </a:schemeClr>
                </a:solidFill>
              </a:defRPr>
            </a:lvl2pPr>
            <a:lvl3pPr marL="1626236" indent="0" algn="ctr">
              <a:buNone/>
              <a:defRPr>
                <a:solidFill>
                  <a:schemeClr val="tx1">
                    <a:tint val="75000"/>
                  </a:schemeClr>
                </a:solidFill>
              </a:defRPr>
            </a:lvl3pPr>
            <a:lvl4pPr marL="2439355" indent="0" algn="ctr">
              <a:buNone/>
              <a:defRPr>
                <a:solidFill>
                  <a:schemeClr val="tx1">
                    <a:tint val="75000"/>
                  </a:schemeClr>
                </a:solidFill>
              </a:defRPr>
            </a:lvl4pPr>
            <a:lvl5pPr marL="3252472" indent="0" algn="ctr">
              <a:buNone/>
              <a:defRPr>
                <a:solidFill>
                  <a:schemeClr val="tx1">
                    <a:tint val="75000"/>
                  </a:schemeClr>
                </a:solidFill>
              </a:defRPr>
            </a:lvl5pPr>
            <a:lvl6pPr marL="4065591" indent="0" algn="ctr">
              <a:buNone/>
              <a:defRPr>
                <a:solidFill>
                  <a:schemeClr val="tx1">
                    <a:tint val="75000"/>
                  </a:schemeClr>
                </a:solidFill>
              </a:defRPr>
            </a:lvl6pPr>
            <a:lvl7pPr marL="4878709" indent="0" algn="ctr">
              <a:buNone/>
              <a:defRPr>
                <a:solidFill>
                  <a:schemeClr val="tx1">
                    <a:tint val="75000"/>
                  </a:schemeClr>
                </a:solidFill>
              </a:defRPr>
            </a:lvl7pPr>
            <a:lvl8pPr marL="5691826" indent="0" algn="ctr">
              <a:buNone/>
              <a:defRPr>
                <a:solidFill>
                  <a:schemeClr val="tx1">
                    <a:tint val="75000"/>
                  </a:schemeClr>
                </a:solidFill>
              </a:defRPr>
            </a:lvl8pPr>
            <a:lvl9pPr marL="650494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035C4C0-0E5B-4478-914E-49983937B54B}" type="datetimeFigureOut">
              <a:rPr lang="en-US"/>
              <a:pPr>
                <a:defRPr/>
              </a:pPr>
              <a:t>10/26/2023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CA05E0-045F-4E6E-A4D3-C81FD5DB4D5F}" type="slidenum">
              <a:rPr lang="en-US"/>
              <a:pPr>
                <a:defRPr/>
              </a:pPr>
              <a:t>‹#›</a:t>
            </a:fld>
            <a:endParaRPr lang="en-US"/>
          </a:p>
        </p:txBody>
      </p:sp>
    </p:spTree>
    <p:extLst>
      <p:ext uri="{BB962C8B-B14F-4D97-AF65-F5344CB8AC3E}">
        <p14:creationId xmlns:p14="http://schemas.microsoft.com/office/powerpoint/2010/main" val="1730872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280C95F-E18A-4BBA-8C6E-CD8278B9A77B}" type="datetimeFigureOut">
              <a:rPr lang="en-US"/>
              <a:pPr>
                <a:defRPr/>
              </a:pPr>
              <a:t>10/26/2023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18376B-04D8-4E2A-BFDC-53D1938008FA}" type="slidenum">
              <a:rPr lang="en-US"/>
              <a:pPr>
                <a:defRPr/>
              </a:pPr>
              <a:t>‹#›</a:t>
            </a:fld>
            <a:endParaRPr lang="en-US"/>
          </a:p>
        </p:txBody>
      </p:sp>
    </p:spTree>
    <p:extLst>
      <p:ext uri="{BB962C8B-B14F-4D97-AF65-F5344CB8AC3E}">
        <p14:creationId xmlns:p14="http://schemas.microsoft.com/office/powerpoint/2010/main" val="244509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275168"/>
            <a:ext cx="3662244" cy="585681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3832" y="275168"/>
            <a:ext cx="10715453" cy="58568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EDD313-7690-40B6-9309-BF919233A5C6}" type="datetimeFigureOut">
              <a:rPr lang="en-US"/>
              <a:pPr>
                <a:defRPr/>
              </a:pPr>
              <a:t>10/26/2023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9CBAC9-E418-4754-B94C-9095DF92ACE1}" type="slidenum">
              <a:rPr lang="en-US"/>
              <a:pPr>
                <a:defRPr/>
              </a:pPr>
              <a:t>‹#›</a:t>
            </a:fld>
            <a:endParaRPr lang="en-US"/>
          </a:p>
        </p:txBody>
      </p:sp>
    </p:spTree>
    <p:extLst>
      <p:ext uri="{BB962C8B-B14F-4D97-AF65-F5344CB8AC3E}">
        <p14:creationId xmlns:p14="http://schemas.microsoft.com/office/powerpoint/2010/main" val="4076008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3">
            <a:extLst>
              <a:ext uri="{FF2B5EF4-FFF2-40B4-BE49-F238E27FC236}">
                <a16:creationId xmlns:a16="http://schemas.microsoft.com/office/drawing/2014/main" id="{B64C12FE-EB35-3312-A17A-2FA4A9361C31}"/>
              </a:ext>
            </a:extLst>
          </p:cNvPr>
          <p:cNvPicPr>
            <a:picLocks noChangeAspect="1"/>
          </p:cNvPicPr>
          <p:nvPr userDrawn="1"/>
        </p:nvPicPr>
        <p:blipFill>
          <a:blip r:embed="rId2">
            <a:extLst>
              <a:ext uri="{28A0092B-C50C-407E-A947-70E740481C1C}">
                <a14:useLocalDpi xmlns:a14="http://schemas.microsoft.com/office/drawing/2010/main" val="0"/>
              </a:ext>
            </a:extLst>
          </a:blip>
          <a:srcRect r="27110"/>
          <a:stretch>
            <a:fillRect/>
          </a:stretch>
        </p:blipFill>
        <p:spPr bwMode="auto">
          <a:xfrm>
            <a:off x="0" y="0"/>
            <a:ext cx="16276638"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8">
            <a:extLst>
              <a:ext uri="{FF2B5EF4-FFF2-40B4-BE49-F238E27FC236}">
                <a16:creationId xmlns:a16="http://schemas.microsoft.com/office/drawing/2014/main" id="{6909A000-6B4E-7D02-035C-9A2D5D3FBBD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46801"/>
            <a:ext cx="16276638"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5826237"/>
      </p:ext>
    </p:extLst>
  </p:cSld>
  <p:clrMapOvr>
    <a:masterClrMapping/>
  </p:clrMapOvr>
  <mc:AlternateContent xmlns:mc="http://schemas.openxmlformats.org/markup-compatibility/2006" xmlns:p14="http://schemas.microsoft.com/office/powerpoint/2010/main">
    <mc:Choice Requires="p14">
      <p:transition spd="slow" p14:dur="1500" advTm="10000">
        <p:random/>
      </p:transition>
    </mc:Choice>
    <mc:Fallback xmlns="">
      <p:transition spd="slow" advTm="10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 name="图片 13">
            <a:extLst>
              <a:ext uri="{FF2B5EF4-FFF2-40B4-BE49-F238E27FC236}">
                <a16:creationId xmlns:a16="http://schemas.microsoft.com/office/drawing/2014/main" id="{00D2A813-3DD1-9FF8-65EA-74FC695D5D11}"/>
              </a:ext>
            </a:extLst>
          </p:cNvPr>
          <p:cNvPicPr>
            <a:picLocks noChangeAspect="1"/>
          </p:cNvPicPr>
          <p:nvPr userDrawn="1"/>
        </p:nvPicPr>
        <p:blipFill>
          <a:blip r:embed="rId2">
            <a:extLst>
              <a:ext uri="{28A0092B-C50C-407E-A947-70E740481C1C}">
                <a14:useLocalDpi xmlns:a14="http://schemas.microsoft.com/office/drawing/2010/main" val="0"/>
              </a:ext>
            </a:extLst>
          </a:blip>
          <a:srcRect r="27110"/>
          <a:stretch>
            <a:fillRect/>
          </a:stretch>
        </p:blipFill>
        <p:spPr bwMode="auto">
          <a:xfrm>
            <a:off x="0" y="0"/>
            <a:ext cx="16276638"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8">
            <a:extLst>
              <a:ext uri="{FF2B5EF4-FFF2-40B4-BE49-F238E27FC236}">
                <a16:creationId xmlns:a16="http://schemas.microsoft.com/office/drawing/2014/main" id="{483FA07A-9BE6-7636-C669-738D76BEC9C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46801"/>
            <a:ext cx="16276638"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338161"/>
      </p:ext>
    </p:extLst>
  </p:cSld>
  <p:clrMapOvr>
    <a:masterClrMapping/>
  </p:clrMapOvr>
  <mc:AlternateContent xmlns:mc="http://schemas.openxmlformats.org/markup-compatibility/2006" xmlns:p14="http://schemas.microsoft.com/office/powerpoint/2010/main">
    <mc:Choice Requires="p14">
      <p:transition spd="slow" p14:dur="1500" advTm="10000">
        <p:random/>
      </p:transition>
    </mc:Choice>
    <mc:Fallback xmlns="">
      <p:transition spd="slow" advTm="10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7C73D1E6-22B4-580A-2279-957856D2E5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6276638"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5761616"/>
      </p:ext>
    </p:extLst>
  </p:cSld>
  <p:clrMapOvr>
    <a:masterClrMapping/>
  </p:clrMapOvr>
  <mc:AlternateContent xmlns:mc="http://schemas.openxmlformats.org/markup-compatibility/2006" xmlns:p14="http://schemas.microsoft.com/office/powerpoint/2010/main">
    <mc:Choice Requires="p14">
      <p:transition spd="slow" p14:dur="1500" advTm="10000">
        <p:random/>
      </p:transition>
    </mc:Choice>
    <mc:Fallback xmlns="">
      <p:transition spd="slow" advTm="10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119019" y="486839"/>
            <a:ext cx="14038600" cy="1767417"/>
          </a:xfrm>
          <a:prstGeom prst="rect">
            <a:avLst/>
          </a:prstGeom>
        </p:spPr>
        <p:txBody>
          <a:bodyPr lIns="91300" tIns="45702" rIns="91300" bIns="45702"/>
          <a:lstStyle/>
          <a:p>
            <a:r>
              <a:rPr lang="zh-CN" altLang="en-US"/>
              <a:t>单击此处编辑母版标题样式</a:t>
            </a:r>
          </a:p>
        </p:txBody>
      </p:sp>
      <p:sp>
        <p:nvSpPr>
          <p:cNvPr id="3" name="内容占位符 2"/>
          <p:cNvSpPr>
            <a:spLocks noGrp="1"/>
          </p:cNvSpPr>
          <p:nvPr>
            <p:ph sz="half" idx="1"/>
          </p:nvPr>
        </p:nvSpPr>
        <p:spPr>
          <a:xfrm>
            <a:off x="1119019" y="2434167"/>
            <a:ext cx="6917571" cy="5801785"/>
          </a:xfrm>
          <a:prstGeom prst="rect">
            <a:avLst/>
          </a:prstGeom>
        </p:spPr>
        <p:txBody>
          <a:bodyPr lIns="91300" tIns="45702" rIns="91300" bIns="4570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40055" y="2434167"/>
            <a:ext cx="6917571" cy="5801785"/>
          </a:xfrm>
          <a:prstGeom prst="rect">
            <a:avLst/>
          </a:prstGeom>
        </p:spPr>
        <p:txBody>
          <a:bodyPr lIns="91300" tIns="45702" rIns="91300" bIns="4570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CB96383A-02AE-C1F1-14BE-02ADD9A65B94}"/>
              </a:ext>
            </a:extLst>
          </p:cNvPr>
          <p:cNvSpPr>
            <a:spLocks noGrp="1"/>
          </p:cNvSpPr>
          <p:nvPr>
            <p:ph type="dt" sz="half" idx="10"/>
          </p:nvPr>
        </p:nvSpPr>
        <p:spPr>
          <a:xfrm>
            <a:off x="1119019" y="8475135"/>
            <a:ext cx="3662244" cy="488244"/>
          </a:xfrm>
          <a:prstGeom prst="rect">
            <a:avLst/>
          </a:prstGeom>
        </p:spPr>
        <p:txBody>
          <a:bodyPr lIns="91300" tIns="45702" rIns="91300" bIns="45702"/>
          <a:lstStyle>
            <a:lvl1pPr defTabSz="1217185" eaLnBrk="1" fontAlgn="auto" hangingPunct="1">
              <a:spcBef>
                <a:spcPts val="0"/>
              </a:spcBef>
              <a:spcAft>
                <a:spcPts val="0"/>
              </a:spcAft>
              <a:defRPr sz="2533">
                <a:solidFill>
                  <a:srgbClr val="000000"/>
                </a:solidFill>
                <a:latin typeface="Arial Unicode MS"/>
              </a:defRPr>
            </a:lvl1pPr>
          </a:lstStyle>
          <a:p>
            <a:pPr>
              <a:defRPr/>
            </a:pPr>
            <a:fld id="{3CFBFB9A-DB24-4F92-A0AF-E2A82FD7B5AE}" type="datetimeFigureOut">
              <a:rPr lang="zh-CN" altLang="en-US"/>
              <a:pPr>
                <a:defRPr/>
              </a:pPr>
              <a:t>2023/10/26</a:t>
            </a:fld>
            <a:endParaRPr lang="zh-CN" altLang="en-US"/>
          </a:p>
        </p:txBody>
      </p:sp>
      <p:sp>
        <p:nvSpPr>
          <p:cNvPr id="6" name="页脚占位符 5">
            <a:extLst>
              <a:ext uri="{FF2B5EF4-FFF2-40B4-BE49-F238E27FC236}">
                <a16:creationId xmlns:a16="http://schemas.microsoft.com/office/drawing/2014/main" id="{46269A42-B397-FC0E-ECFD-E06C1949DE0A}"/>
              </a:ext>
            </a:extLst>
          </p:cNvPr>
          <p:cNvSpPr>
            <a:spLocks noGrp="1"/>
          </p:cNvSpPr>
          <p:nvPr>
            <p:ph type="ftr" sz="quarter" idx="11"/>
          </p:nvPr>
        </p:nvSpPr>
        <p:spPr>
          <a:xfrm>
            <a:off x="5391637" y="8475135"/>
            <a:ext cx="5493365" cy="488244"/>
          </a:xfrm>
          <a:prstGeom prst="rect">
            <a:avLst/>
          </a:prstGeom>
        </p:spPr>
        <p:txBody>
          <a:bodyPr lIns="91300" tIns="45702" rIns="91300" bIns="45702"/>
          <a:lstStyle>
            <a:lvl1pPr defTabSz="1217185" eaLnBrk="1" fontAlgn="auto" hangingPunct="1">
              <a:spcBef>
                <a:spcPts val="0"/>
              </a:spcBef>
              <a:spcAft>
                <a:spcPts val="0"/>
              </a:spcAft>
              <a:defRPr sz="2533">
                <a:solidFill>
                  <a:srgbClr val="000000"/>
                </a:solidFill>
                <a:latin typeface="Arial Unicode MS"/>
              </a:defRPr>
            </a:lvl1pPr>
          </a:lstStyle>
          <a:p>
            <a:pPr>
              <a:defRPr/>
            </a:pPr>
            <a:endParaRPr lang="zh-CN" altLang="en-US"/>
          </a:p>
        </p:txBody>
      </p:sp>
      <p:sp>
        <p:nvSpPr>
          <p:cNvPr id="7" name="灯片编号占位符 6">
            <a:extLst>
              <a:ext uri="{FF2B5EF4-FFF2-40B4-BE49-F238E27FC236}">
                <a16:creationId xmlns:a16="http://schemas.microsoft.com/office/drawing/2014/main" id="{E6D58C44-41A0-38B1-F08B-9B44A213328A}"/>
              </a:ext>
            </a:extLst>
          </p:cNvPr>
          <p:cNvSpPr>
            <a:spLocks noGrp="1"/>
          </p:cNvSpPr>
          <p:nvPr>
            <p:ph type="sldNum" sz="quarter" idx="12"/>
          </p:nvPr>
        </p:nvSpPr>
        <p:spPr>
          <a:xfrm>
            <a:off x="11495375" y="8475135"/>
            <a:ext cx="3662244" cy="488244"/>
          </a:xfrm>
          <a:prstGeom prst="rect">
            <a:avLst/>
          </a:prstGeom>
        </p:spPr>
        <p:txBody>
          <a:bodyPr vert="horz" wrap="square" lIns="91300" tIns="45702" rIns="91300" bIns="45702" numCol="1" anchor="t" anchorCtr="0" compatLnSpc="1">
            <a:prstTxWarp prst="textNoShape">
              <a:avLst/>
            </a:prstTxWarp>
          </a:bodyPr>
          <a:lstStyle>
            <a:lvl1pPr defTabSz="1216394" eaLnBrk="1" hangingPunct="1">
              <a:defRPr sz="2489">
                <a:solidFill>
                  <a:srgbClr val="000000"/>
                </a:solidFill>
                <a:latin typeface="Arial Unicode MS" pitchFamily="34" charset="-128"/>
                <a:cs typeface="黑体" panose="020B0503020204020204" pitchFamily="49" charset="-122"/>
              </a:defRPr>
            </a:lvl1pPr>
          </a:lstStyle>
          <a:p>
            <a:pPr>
              <a:defRPr/>
            </a:pPr>
            <a:fld id="{3A4EC962-CED8-4B01-AEF0-8CBE2EF64DDE}" type="slidenum">
              <a:rPr lang="zh-CN" altLang="en-US"/>
              <a:pPr>
                <a:defRPr/>
              </a:pPr>
              <a:t>‹#›</a:t>
            </a:fld>
            <a:endParaRPr lang="zh-CN" altLang="en-US"/>
          </a:p>
        </p:txBody>
      </p:sp>
    </p:spTree>
    <p:extLst>
      <p:ext uri="{BB962C8B-B14F-4D97-AF65-F5344CB8AC3E}">
        <p14:creationId xmlns:p14="http://schemas.microsoft.com/office/powerpoint/2010/main" val="6898415"/>
      </p:ext>
    </p:extLst>
  </p:cSld>
  <p:clrMapOvr>
    <a:masterClrMapping/>
  </p:clrMapOvr>
  <mc:AlternateContent xmlns:mc="http://schemas.openxmlformats.org/markup-compatibility/2006" xmlns:p14="http://schemas.microsoft.com/office/powerpoint/2010/main">
    <mc:Choice Requires="p14">
      <p:transition spd="slow" p14:dur="1500" advTm="10000">
        <p:random/>
      </p:transition>
    </mc:Choice>
    <mc:Fallback xmlns="">
      <p:transition spd="slow" advTm="10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121139" y="486839"/>
            <a:ext cx="14038600" cy="1767417"/>
          </a:xfrm>
          <a:prstGeom prst="rect">
            <a:avLst/>
          </a:prstGeom>
        </p:spPr>
        <p:txBody>
          <a:bodyPr lIns="91300" tIns="45702" rIns="91300" bIns="45702"/>
          <a:lstStyle/>
          <a:p>
            <a:r>
              <a:rPr lang="zh-CN" altLang="en-US"/>
              <a:t>单击此处编辑母版标题样式</a:t>
            </a:r>
          </a:p>
        </p:txBody>
      </p:sp>
      <p:sp>
        <p:nvSpPr>
          <p:cNvPr id="3" name="文本占位符 2"/>
          <p:cNvSpPr>
            <a:spLocks noGrp="1"/>
          </p:cNvSpPr>
          <p:nvPr>
            <p:ph type="body" idx="1"/>
          </p:nvPr>
        </p:nvSpPr>
        <p:spPr>
          <a:xfrm>
            <a:off x="1121146" y="2241550"/>
            <a:ext cx="6885780" cy="1098549"/>
          </a:xfrm>
          <a:prstGeom prst="rect">
            <a:avLst/>
          </a:prstGeom>
        </p:spPr>
        <p:txBody>
          <a:bodyPr lIns="91300" tIns="45702" rIns="91300" bIns="45702" anchor="b"/>
          <a:lstStyle>
            <a:lvl1pPr marL="0" indent="0">
              <a:buNone/>
              <a:defRPr sz="3200" b="1"/>
            </a:lvl1pPr>
            <a:lvl2pPr marL="608544" indent="0">
              <a:buNone/>
              <a:defRPr sz="2667" b="1"/>
            </a:lvl2pPr>
            <a:lvl3pPr marL="1217185" indent="0">
              <a:buNone/>
              <a:defRPr sz="2533" b="1"/>
            </a:lvl3pPr>
            <a:lvl4pPr marL="1825776" indent="0">
              <a:buNone/>
              <a:defRPr sz="2133" b="1"/>
            </a:lvl4pPr>
            <a:lvl5pPr marL="2434372" indent="0">
              <a:buNone/>
              <a:defRPr sz="2133" b="1"/>
            </a:lvl5pPr>
            <a:lvl6pPr marL="3043007" indent="0">
              <a:buNone/>
              <a:defRPr sz="2133" b="1"/>
            </a:lvl6pPr>
            <a:lvl7pPr marL="3651553" indent="0">
              <a:buNone/>
              <a:defRPr sz="2133" b="1"/>
            </a:lvl7pPr>
            <a:lvl8pPr marL="4260101" indent="0">
              <a:buNone/>
              <a:defRPr sz="2133" b="1"/>
            </a:lvl8pPr>
            <a:lvl9pPr marL="4868646"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1121146" y="3340111"/>
            <a:ext cx="6885780" cy="4912784"/>
          </a:xfrm>
          <a:prstGeom prst="rect">
            <a:avLst/>
          </a:prstGeom>
        </p:spPr>
        <p:txBody>
          <a:bodyPr lIns="91300" tIns="45702" rIns="91300" bIns="4570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8240061" y="2241550"/>
            <a:ext cx="6919691" cy="1098549"/>
          </a:xfrm>
          <a:prstGeom prst="rect">
            <a:avLst/>
          </a:prstGeom>
        </p:spPr>
        <p:txBody>
          <a:bodyPr lIns="91300" tIns="45702" rIns="91300" bIns="45702" anchor="b"/>
          <a:lstStyle>
            <a:lvl1pPr marL="0" indent="0">
              <a:buNone/>
              <a:defRPr sz="3200" b="1"/>
            </a:lvl1pPr>
            <a:lvl2pPr marL="608544" indent="0">
              <a:buNone/>
              <a:defRPr sz="2667" b="1"/>
            </a:lvl2pPr>
            <a:lvl3pPr marL="1217185" indent="0">
              <a:buNone/>
              <a:defRPr sz="2533" b="1"/>
            </a:lvl3pPr>
            <a:lvl4pPr marL="1825776" indent="0">
              <a:buNone/>
              <a:defRPr sz="2133" b="1"/>
            </a:lvl4pPr>
            <a:lvl5pPr marL="2434372" indent="0">
              <a:buNone/>
              <a:defRPr sz="2133" b="1"/>
            </a:lvl5pPr>
            <a:lvl6pPr marL="3043007" indent="0">
              <a:buNone/>
              <a:defRPr sz="2133" b="1"/>
            </a:lvl6pPr>
            <a:lvl7pPr marL="3651553" indent="0">
              <a:buNone/>
              <a:defRPr sz="2133" b="1"/>
            </a:lvl7pPr>
            <a:lvl8pPr marL="4260101" indent="0">
              <a:buNone/>
              <a:defRPr sz="2133" b="1"/>
            </a:lvl8pPr>
            <a:lvl9pPr marL="4868646"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8240061" y="3340111"/>
            <a:ext cx="6919691" cy="4912784"/>
          </a:xfrm>
          <a:prstGeom prst="rect">
            <a:avLst/>
          </a:prstGeom>
        </p:spPr>
        <p:txBody>
          <a:bodyPr lIns="91300" tIns="45702" rIns="91300" bIns="4570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CB40E28-8310-7480-BE13-607DC7ACF547}"/>
              </a:ext>
            </a:extLst>
          </p:cNvPr>
          <p:cNvSpPr>
            <a:spLocks noGrp="1"/>
          </p:cNvSpPr>
          <p:nvPr>
            <p:ph type="dt" sz="half" idx="10"/>
          </p:nvPr>
        </p:nvSpPr>
        <p:spPr>
          <a:xfrm>
            <a:off x="1119019" y="8475135"/>
            <a:ext cx="3662244" cy="488244"/>
          </a:xfrm>
          <a:prstGeom prst="rect">
            <a:avLst/>
          </a:prstGeom>
        </p:spPr>
        <p:txBody>
          <a:bodyPr lIns="91300" tIns="45702" rIns="91300" bIns="45702"/>
          <a:lstStyle>
            <a:lvl1pPr defTabSz="1217185" eaLnBrk="1" fontAlgn="auto" hangingPunct="1">
              <a:spcBef>
                <a:spcPts val="0"/>
              </a:spcBef>
              <a:spcAft>
                <a:spcPts val="0"/>
              </a:spcAft>
              <a:defRPr sz="2533">
                <a:solidFill>
                  <a:srgbClr val="000000"/>
                </a:solidFill>
                <a:latin typeface="Arial Unicode MS"/>
              </a:defRPr>
            </a:lvl1pPr>
          </a:lstStyle>
          <a:p>
            <a:pPr>
              <a:defRPr/>
            </a:pPr>
            <a:fld id="{3DEB46ED-CDA1-4985-84B1-62AA99C2EF82}" type="datetimeFigureOut">
              <a:rPr lang="zh-CN" altLang="en-US"/>
              <a:pPr>
                <a:defRPr/>
              </a:pPr>
              <a:t>2023/10/26</a:t>
            </a:fld>
            <a:endParaRPr lang="zh-CN" altLang="en-US"/>
          </a:p>
        </p:txBody>
      </p:sp>
      <p:sp>
        <p:nvSpPr>
          <p:cNvPr id="8" name="页脚占位符 7">
            <a:extLst>
              <a:ext uri="{FF2B5EF4-FFF2-40B4-BE49-F238E27FC236}">
                <a16:creationId xmlns:a16="http://schemas.microsoft.com/office/drawing/2014/main" id="{7F09C116-CB44-80AF-F7A9-3F05F0370312}"/>
              </a:ext>
            </a:extLst>
          </p:cNvPr>
          <p:cNvSpPr>
            <a:spLocks noGrp="1"/>
          </p:cNvSpPr>
          <p:nvPr>
            <p:ph type="ftr" sz="quarter" idx="11"/>
          </p:nvPr>
        </p:nvSpPr>
        <p:spPr>
          <a:xfrm>
            <a:off x="5391637" y="8475135"/>
            <a:ext cx="5493365" cy="488244"/>
          </a:xfrm>
          <a:prstGeom prst="rect">
            <a:avLst/>
          </a:prstGeom>
        </p:spPr>
        <p:txBody>
          <a:bodyPr lIns="91300" tIns="45702" rIns="91300" bIns="45702"/>
          <a:lstStyle>
            <a:lvl1pPr defTabSz="1217185" eaLnBrk="1" fontAlgn="auto" hangingPunct="1">
              <a:spcBef>
                <a:spcPts val="0"/>
              </a:spcBef>
              <a:spcAft>
                <a:spcPts val="0"/>
              </a:spcAft>
              <a:defRPr sz="2533">
                <a:solidFill>
                  <a:srgbClr val="000000"/>
                </a:solidFill>
                <a:latin typeface="Arial Unicode MS"/>
              </a:defRPr>
            </a:lvl1pPr>
          </a:lstStyle>
          <a:p>
            <a:pPr>
              <a:defRPr/>
            </a:pPr>
            <a:endParaRPr lang="zh-CN" altLang="en-US"/>
          </a:p>
        </p:txBody>
      </p:sp>
      <p:sp>
        <p:nvSpPr>
          <p:cNvPr id="9" name="灯片编号占位符 8">
            <a:extLst>
              <a:ext uri="{FF2B5EF4-FFF2-40B4-BE49-F238E27FC236}">
                <a16:creationId xmlns:a16="http://schemas.microsoft.com/office/drawing/2014/main" id="{A90DEA89-4021-A09A-1AEA-09240216EF39}"/>
              </a:ext>
            </a:extLst>
          </p:cNvPr>
          <p:cNvSpPr>
            <a:spLocks noGrp="1"/>
          </p:cNvSpPr>
          <p:nvPr>
            <p:ph type="sldNum" sz="quarter" idx="12"/>
          </p:nvPr>
        </p:nvSpPr>
        <p:spPr>
          <a:xfrm>
            <a:off x="11495375" y="8475135"/>
            <a:ext cx="3662244" cy="488244"/>
          </a:xfrm>
          <a:prstGeom prst="rect">
            <a:avLst/>
          </a:prstGeom>
        </p:spPr>
        <p:txBody>
          <a:bodyPr vert="horz" wrap="square" lIns="91300" tIns="45702" rIns="91300" bIns="45702" numCol="1" anchor="t" anchorCtr="0" compatLnSpc="1">
            <a:prstTxWarp prst="textNoShape">
              <a:avLst/>
            </a:prstTxWarp>
          </a:bodyPr>
          <a:lstStyle>
            <a:lvl1pPr defTabSz="1216394" eaLnBrk="1" hangingPunct="1">
              <a:defRPr sz="2489">
                <a:solidFill>
                  <a:srgbClr val="000000"/>
                </a:solidFill>
                <a:latin typeface="Arial Unicode MS" pitchFamily="34" charset="-128"/>
                <a:cs typeface="黑体" panose="020B0503020204020204" pitchFamily="49" charset="-122"/>
              </a:defRPr>
            </a:lvl1pPr>
          </a:lstStyle>
          <a:p>
            <a:pPr>
              <a:defRPr/>
            </a:pPr>
            <a:fld id="{3723A8F5-B4EB-437F-9590-283B8762F586}" type="slidenum">
              <a:rPr lang="zh-CN" altLang="en-US"/>
              <a:pPr>
                <a:defRPr/>
              </a:pPr>
              <a:t>‹#›</a:t>
            </a:fld>
            <a:endParaRPr lang="zh-CN" altLang="en-US"/>
          </a:p>
        </p:txBody>
      </p:sp>
    </p:spTree>
    <p:extLst>
      <p:ext uri="{BB962C8B-B14F-4D97-AF65-F5344CB8AC3E}">
        <p14:creationId xmlns:p14="http://schemas.microsoft.com/office/powerpoint/2010/main" val="3964722362"/>
      </p:ext>
    </p:extLst>
  </p:cSld>
  <p:clrMapOvr>
    <a:masterClrMapping/>
  </p:clrMapOvr>
  <mc:AlternateContent xmlns:mc="http://schemas.openxmlformats.org/markup-compatibility/2006" xmlns:p14="http://schemas.microsoft.com/office/powerpoint/2010/main">
    <mc:Choice Requires="p14">
      <p:transition spd="slow" p14:dur="1500" advTm="10000">
        <p:random/>
      </p:transition>
    </mc:Choice>
    <mc:Fallback xmlns="">
      <p:transition spd="slow" advTm="10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119019" y="486839"/>
            <a:ext cx="14038600" cy="1767417"/>
          </a:xfrm>
          <a:prstGeom prst="rect">
            <a:avLst/>
          </a:prstGeom>
        </p:spPr>
        <p:txBody>
          <a:bodyPr lIns="91300" tIns="45702" rIns="91300" bIns="45702"/>
          <a:lstStyle/>
          <a:p>
            <a:r>
              <a:rPr lang="zh-CN" altLang="en-US"/>
              <a:t>单击此处编辑母版标题样式</a:t>
            </a:r>
          </a:p>
        </p:txBody>
      </p:sp>
      <p:sp>
        <p:nvSpPr>
          <p:cNvPr id="3" name="日期占位符 2">
            <a:extLst>
              <a:ext uri="{FF2B5EF4-FFF2-40B4-BE49-F238E27FC236}">
                <a16:creationId xmlns:a16="http://schemas.microsoft.com/office/drawing/2014/main" id="{8686C083-7252-D2F4-2C20-3208B6827011}"/>
              </a:ext>
            </a:extLst>
          </p:cNvPr>
          <p:cNvSpPr>
            <a:spLocks noGrp="1"/>
          </p:cNvSpPr>
          <p:nvPr>
            <p:ph type="dt" sz="half" idx="10"/>
          </p:nvPr>
        </p:nvSpPr>
        <p:spPr>
          <a:xfrm>
            <a:off x="1119019" y="8475135"/>
            <a:ext cx="3662244" cy="488244"/>
          </a:xfrm>
          <a:prstGeom prst="rect">
            <a:avLst/>
          </a:prstGeom>
        </p:spPr>
        <p:txBody>
          <a:bodyPr lIns="91300" tIns="45702" rIns="91300" bIns="45702"/>
          <a:lstStyle>
            <a:lvl1pPr defTabSz="1217185" eaLnBrk="1" fontAlgn="auto" hangingPunct="1">
              <a:spcBef>
                <a:spcPts val="0"/>
              </a:spcBef>
              <a:spcAft>
                <a:spcPts val="0"/>
              </a:spcAft>
              <a:defRPr sz="2533">
                <a:solidFill>
                  <a:srgbClr val="000000"/>
                </a:solidFill>
                <a:latin typeface="Arial Unicode MS"/>
              </a:defRPr>
            </a:lvl1pPr>
          </a:lstStyle>
          <a:p>
            <a:pPr>
              <a:defRPr/>
            </a:pPr>
            <a:fld id="{6D758F4C-C47B-40E5-B22E-1ADCDB77E041}" type="datetimeFigureOut">
              <a:rPr lang="zh-CN" altLang="en-US"/>
              <a:pPr>
                <a:defRPr/>
              </a:pPr>
              <a:t>2023/10/26</a:t>
            </a:fld>
            <a:endParaRPr lang="zh-CN" altLang="en-US"/>
          </a:p>
        </p:txBody>
      </p:sp>
      <p:sp>
        <p:nvSpPr>
          <p:cNvPr id="4" name="页脚占位符 3">
            <a:extLst>
              <a:ext uri="{FF2B5EF4-FFF2-40B4-BE49-F238E27FC236}">
                <a16:creationId xmlns:a16="http://schemas.microsoft.com/office/drawing/2014/main" id="{57560894-3C49-741C-15DF-DC5C00649FBC}"/>
              </a:ext>
            </a:extLst>
          </p:cNvPr>
          <p:cNvSpPr>
            <a:spLocks noGrp="1"/>
          </p:cNvSpPr>
          <p:nvPr>
            <p:ph type="ftr" sz="quarter" idx="11"/>
          </p:nvPr>
        </p:nvSpPr>
        <p:spPr>
          <a:xfrm>
            <a:off x="5391637" y="8475135"/>
            <a:ext cx="5493365" cy="488244"/>
          </a:xfrm>
          <a:prstGeom prst="rect">
            <a:avLst/>
          </a:prstGeom>
        </p:spPr>
        <p:txBody>
          <a:bodyPr lIns="91300" tIns="45702" rIns="91300" bIns="45702"/>
          <a:lstStyle>
            <a:lvl1pPr defTabSz="1217185" eaLnBrk="1" fontAlgn="auto" hangingPunct="1">
              <a:spcBef>
                <a:spcPts val="0"/>
              </a:spcBef>
              <a:spcAft>
                <a:spcPts val="0"/>
              </a:spcAft>
              <a:defRPr sz="2533">
                <a:solidFill>
                  <a:srgbClr val="000000"/>
                </a:solidFill>
                <a:latin typeface="Arial Unicode MS"/>
              </a:defRPr>
            </a:lvl1pPr>
          </a:lstStyle>
          <a:p>
            <a:pPr>
              <a:defRPr/>
            </a:pPr>
            <a:endParaRPr lang="zh-CN" altLang="en-US"/>
          </a:p>
        </p:txBody>
      </p:sp>
      <p:sp>
        <p:nvSpPr>
          <p:cNvPr id="5" name="灯片编号占位符 4">
            <a:extLst>
              <a:ext uri="{FF2B5EF4-FFF2-40B4-BE49-F238E27FC236}">
                <a16:creationId xmlns:a16="http://schemas.microsoft.com/office/drawing/2014/main" id="{3262E169-7A27-DD11-A1DD-133DFB16F1F8}"/>
              </a:ext>
            </a:extLst>
          </p:cNvPr>
          <p:cNvSpPr>
            <a:spLocks noGrp="1"/>
          </p:cNvSpPr>
          <p:nvPr>
            <p:ph type="sldNum" sz="quarter" idx="12"/>
          </p:nvPr>
        </p:nvSpPr>
        <p:spPr>
          <a:xfrm>
            <a:off x="11495375" y="8475135"/>
            <a:ext cx="3662244" cy="488244"/>
          </a:xfrm>
          <a:prstGeom prst="rect">
            <a:avLst/>
          </a:prstGeom>
        </p:spPr>
        <p:txBody>
          <a:bodyPr vert="horz" wrap="square" lIns="91300" tIns="45702" rIns="91300" bIns="45702" numCol="1" anchor="t" anchorCtr="0" compatLnSpc="1">
            <a:prstTxWarp prst="textNoShape">
              <a:avLst/>
            </a:prstTxWarp>
          </a:bodyPr>
          <a:lstStyle>
            <a:lvl1pPr defTabSz="1216394" eaLnBrk="1" hangingPunct="1">
              <a:defRPr sz="2489">
                <a:solidFill>
                  <a:srgbClr val="000000"/>
                </a:solidFill>
                <a:latin typeface="Arial Unicode MS" pitchFamily="34" charset="-128"/>
                <a:cs typeface="黑体" panose="020B0503020204020204" pitchFamily="49" charset="-122"/>
              </a:defRPr>
            </a:lvl1pPr>
          </a:lstStyle>
          <a:p>
            <a:pPr>
              <a:defRPr/>
            </a:pPr>
            <a:fld id="{04962E2C-12F1-4071-82A2-7FE51810313B}" type="slidenum">
              <a:rPr lang="zh-CN" altLang="en-US"/>
              <a:pPr>
                <a:defRPr/>
              </a:pPr>
              <a:t>‹#›</a:t>
            </a:fld>
            <a:endParaRPr lang="zh-CN" altLang="en-US"/>
          </a:p>
        </p:txBody>
      </p:sp>
    </p:spTree>
    <p:extLst>
      <p:ext uri="{BB962C8B-B14F-4D97-AF65-F5344CB8AC3E}">
        <p14:creationId xmlns:p14="http://schemas.microsoft.com/office/powerpoint/2010/main" val="997221035"/>
      </p:ext>
    </p:extLst>
  </p:cSld>
  <p:clrMapOvr>
    <a:masterClrMapping/>
  </p:clrMapOvr>
  <mc:AlternateContent xmlns:mc="http://schemas.openxmlformats.org/markup-compatibility/2006" xmlns:p14="http://schemas.microsoft.com/office/powerpoint/2010/main">
    <mc:Choice Requires="p14">
      <p:transition spd="slow" p14:dur="1500" advTm="10000">
        <p:random/>
      </p:transition>
    </mc:Choice>
    <mc:Fallback xmlns="">
      <p:transition spd="slow" advTm="10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99C5355-6A3F-905F-7AB5-3B1E8C7BEA29}"/>
              </a:ext>
            </a:extLst>
          </p:cNvPr>
          <p:cNvSpPr>
            <a:spLocks noGrp="1"/>
          </p:cNvSpPr>
          <p:nvPr>
            <p:ph type="dt" sz="half" idx="10"/>
          </p:nvPr>
        </p:nvSpPr>
        <p:spPr>
          <a:xfrm>
            <a:off x="1119019" y="8475135"/>
            <a:ext cx="3662244" cy="488244"/>
          </a:xfrm>
          <a:prstGeom prst="rect">
            <a:avLst/>
          </a:prstGeom>
        </p:spPr>
        <p:txBody>
          <a:bodyPr lIns="91300" tIns="45702" rIns="91300" bIns="45702"/>
          <a:lstStyle>
            <a:lvl1pPr defTabSz="1217185" eaLnBrk="1" fontAlgn="auto" hangingPunct="1">
              <a:spcBef>
                <a:spcPts val="0"/>
              </a:spcBef>
              <a:spcAft>
                <a:spcPts val="0"/>
              </a:spcAft>
              <a:defRPr sz="2533">
                <a:solidFill>
                  <a:srgbClr val="000000"/>
                </a:solidFill>
                <a:latin typeface="Arial Unicode MS"/>
              </a:defRPr>
            </a:lvl1pPr>
          </a:lstStyle>
          <a:p>
            <a:pPr>
              <a:defRPr/>
            </a:pPr>
            <a:fld id="{3C23680B-C304-4185-9B80-903524E5A17A}" type="datetimeFigureOut">
              <a:rPr lang="zh-CN" altLang="en-US"/>
              <a:pPr>
                <a:defRPr/>
              </a:pPr>
              <a:t>2023/10/26</a:t>
            </a:fld>
            <a:endParaRPr lang="zh-CN" altLang="en-US"/>
          </a:p>
        </p:txBody>
      </p:sp>
      <p:sp>
        <p:nvSpPr>
          <p:cNvPr id="3" name="页脚占位符 2">
            <a:extLst>
              <a:ext uri="{FF2B5EF4-FFF2-40B4-BE49-F238E27FC236}">
                <a16:creationId xmlns:a16="http://schemas.microsoft.com/office/drawing/2014/main" id="{2FFC5337-3A59-3ED0-2C64-CA835BA10601}"/>
              </a:ext>
            </a:extLst>
          </p:cNvPr>
          <p:cNvSpPr>
            <a:spLocks noGrp="1"/>
          </p:cNvSpPr>
          <p:nvPr>
            <p:ph type="ftr" sz="quarter" idx="11"/>
          </p:nvPr>
        </p:nvSpPr>
        <p:spPr>
          <a:xfrm>
            <a:off x="5391637" y="8475135"/>
            <a:ext cx="5493365" cy="488244"/>
          </a:xfrm>
          <a:prstGeom prst="rect">
            <a:avLst/>
          </a:prstGeom>
        </p:spPr>
        <p:txBody>
          <a:bodyPr lIns="91300" tIns="45702" rIns="91300" bIns="45702"/>
          <a:lstStyle>
            <a:lvl1pPr defTabSz="1217185" eaLnBrk="1" fontAlgn="auto" hangingPunct="1">
              <a:spcBef>
                <a:spcPts val="0"/>
              </a:spcBef>
              <a:spcAft>
                <a:spcPts val="0"/>
              </a:spcAft>
              <a:defRPr sz="2533">
                <a:solidFill>
                  <a:srgbClr val="000000"/>
                </a:solidFill>
                <a:latin typeface="Arial Unicode MS"/>
              </a:defRPr>
            </a:lvl1pPr>
          </a:lstStyle>
          <a:p>
            <a:pPr>
              <a:defRPr/>
            </a:pPr>
            <a:endParaRPr lang="zh-CN" altLang="en-US"/>
          </a:p>
        </p:txBody>
      </p:sp>
      <p:sp>
        <p:nvSpPr>
          <p:cNvPr id="4" name="灯片编号占位符 3">
            <a:extLst>
              <a:ext uri="{FF2B5EF4-FFF2-40B4-BE49-F238E27FC236}">
                <a16:creationId xmlns:a16="http://schemas.microsoft.com/office/drawing/2014/main" id="{9A91D43E-7DF8-C179-E21D-AA32A0979CEB}"/>
              </a:ext>
            </a:extLst>
          </p:cNvPr>
          <p:cNvSpPr>
            <a:spLocks noGrp="1"/>
          </p:cNvSpPr>
          <p:nvPr>
            <p:ph type="sldNum" sz="quarter" idx="12"/>
          </p:nvPr>
        </p:nvSpPr>
        <p:spPr>
          <a:xfrm>
            <a:off x="11495375" y="8475135"/>
            <a:ext cx="3662244" cy="488244"/>
          </a:xfrm>
          <a:prstGeom prst="rect">
            <a:avLst/>
          </a:prstGeom>
        </p:spPr>
        <p:txBody>
          <a:bodyPr vert="horz" wrap="square" lIns="91300" tIns="45702" rIns="91300" bIns="45702" numCol="1" anchor="t" anchorCtr="0" compatLnSpc="1">
            <a:prstTxWarp prst="textNoShape">
              <a:avLst/>
            </a:prstTxWarp>
          </a:bodyPr>
          <a:lstStyle>
            <a:lvl1pPr defTabSz="1216394" eaLnBrk="1" hangingPunct="1">
              <a:defRPr sz="2489">
                <a:solidFill>
                  <a:srgbClr val="000000"/>
                </a:solidFill>
                <a:latin typeface="Arial Unicode MS" pitchFamily="34" charset="-128"/>
                <a:cs typeface="黑体" panose="020B0503020204020204" pitchFamily="49" charset="-122"/>
              </a:defRPr>
            </a:lvl1pPr>
          </a:lstStyle>
          <a:p>
            <a:pPr>
              <a:defRPr/>
            </a:pPr>
            <a:fld id="{59F41074-AB52-420E-A754-A7BFD20100CE}" type="slidenum">
              <a:rPr lang="zh-CN" altLang="en-US"/>
              <a:pPr>
                <a:defRPr/>
              </a:pPr>
              <a:t>‹#›</a:t>
            </a:fld>
            <a:endParaRPr lang="zh-CN" altLang="en-US"/>
          </a:p>
        </p:txBody>
      </p:sp>
    </p:spTree>
    <p:extLst>
      <p:ext uri="{BB962C8B-B14F-4D97-AF65-F5344CB8AC3E}">
        <p14:creationId xmlns:p14="http://schemas.microsoft.com/office/powerpoint/2010/main" val="2602983453"/>
      </p:ext>
    </p:extLst>
  </p:cSld>
  <p:clrMapOvr>
    <a:masterClrMapping/>
  </p:clrMapOvr>
  <mc:AlternateContent xmlns:mc="http://schemas.openxmlformats.org/markup-compatibility/2006" xmlns:p14="http://schemas.microsoft.com/office/powerpoint/2010/main">
    <mc:Choice Requires="p14">
      <p:transition spd="slow" p14:dur="1500" advTm="10000">
        <p:random/>
      </p:transition>
    </mc:Choice>
    <mc:Fallback xmlns="">
      <p:transition spd="slow" advTm="10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21150" y="609600"/>
            <a:ext cx="5249639" cy="2133600"/>
          </a:xfrm>
          <a:prstGeom prst="rect">
            <a:avLst/>
          </a:prstGeom>
        </p:spPr>
        <p:txBody>
          <a:bodyPr lIns="91300" tIns="45702" rIns="91300" bIns="45702" anchor="b"/>
          <a:lstStyle>
            <a:lvl1pPr>
              <a:defRPr sz="4267"/>
            </a:lvl1pPr>
          </a:lstStyle>
          <a:p>
            <a:r>
              <a:rPr lang="zh-CN" altLang="en-US"/>
              <a:t>单击此处编辑母版标题样式</a:t>
            </a:r>
          </a:p>
        </p:txBody>
      </p:sp>
      <p:sp>
        <p:nvSpPr>
          <p:cNvPr id="3" name="内容占位符 2"/>
          <p:cNvSpPr>
            <a:spLocks noGrp="1"/>
          </p:cNvSpPr>
          <p:nvPr>
            <p:ph idx="1"/>
          </p:nvPr>
        </p:nvSpPr>
        <p:spPr>
          <a:xfrm>
            <a:off x="6919691" y="1316725"/>
            <a:ext cx="8240048" cy="6498167"/>
          </a:xfrm>
          <a:prstGeom prst="rect">
            <a:avLst/>
          </a:prstGeom>
        </p:spPr>
        <p:txBody>
          <a:bodyPr lIns="91300" tIns="45702" rIns="91300" bIns="45702"/>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121150" y="2743210"/>
            <a:ext cx="5249639" cy="5082117"/>
          </a:xfrm>
          <a:prstGeom prst="rect">
            <a:avLst/>
          </a:prstGeom>
        </p:spPr>
        <p:txBody>
          <a:bodyPr lIns="91300" tIns="45702" rIns="91300" bIns="45702"/>
          <a:lstStyle>
            <a:lvl1pPr marL="0" indent="0">
              <a:buNone/>
              <a:defRPr sz="2133"/>
            </a:lvl1pPr>
            <a:lvl2pPr marL="608544" indent="0">
              <a:buNone/>
              <a:defRPr sz="2000"/>
            </a:lvl2pPr>
            <a:lvl3pPr marL="1217185" indent="0">
              <a:buNone/>
              <a:defRPr sz="1600"/>
            </a:lvl3pPr>
            <a:lvl4pPr marL="1825776" indent="0">
              <a:buNone/>
              <a:defRPr sz="1467"/>
            </a:lvl4pPr>
            <a:lvl5pPr marL="2434372" indent="0">
              <a:buNone/>
              <a:defRPr sz="1467"/>
            </a:lvl5pPr>
            <a:lvl6pPr marL="3043007" indent="0">
              <a:buNone/>
              <a:defRPr sz="1467"/>
            </a:lvl6pPr>
            <a:lvl7pPr marL="3651553" indent="0">
              <a:buNone/>
              <a:defRPr sz="1467"/>
            </a:lvl7pPr>
            <a:lvl8pPr marL="4260101" indent="0">
              <a:buNone/>
              <a:defRPr sz="1467"/>
            </a:lvl8pPr>
            <a:lvl9pPr marL="4868646" indent="0">
              <a:buNone/>
              <a:defRPr sz="1467"/>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38CFBFD-69E6-4D6E-8264-0632CC912187}"/>
              </a:ext>
            </a:extLst>
          </p:cNvPr>
          <p:cNvSpPr>
            <a:spLocks noGrp="1"/>
          </p:cNvSpPr>
          <p:nvPr>
            <p:ph type="dt" sz="half" idx="10"/>
          </p:nvPr>
        </p:nvSpPr>
        <p:spPr>
          <a:xfrm>
            <a:off x="1119019" y="8475135"/>
            <a:ext cx="3662244" cy="488244"/>
          </a:xfrm>
          <a:prstGeom prst="rect">
            <a:avLst/>
          </a:prstGeom>
        </p:spPr>
        <p:txBody>
          <a:bodyPr lIns="91300" tIns="45702" rIns="91300" bIns="45702"/>
          <a:lstStyle>
            <a:lvl1pPr defTabSz="1217185" eaLnBrk="1" fontAlgn="auto" hangingPunct="1">
              <a:spcBef>
                <a:spcPts val="0"/>
              </a:spcBef>
              <a:spcAft>
                <a:spcPts val="0"/>
              </a:spcAft>
              <a:defRPr sz="2533">
                <a:solidFill>
                  <a:srgbClr val="000000"/>
                </a:solidFill>
                <a:latin typeface="Arial Unicode MS"/>
              </a:defRPr>
            </a:lvl1pPr>
          </a:lstStyle>
          <a:p>
            <a:pPr>
              <a:defRPr/>
            </a:pPr>
            <a:fld id="{737C767D-0EA5-445D-B64E-A6C399EB7205}" type="datetimeFigureOut">
              <a:rPr lang="zh-CN" altLang="en-US"/>
              <a:pPr>
                <a:defRPr/>
              </a:pPr>
              <a:t>2023/10/26</a:t>
            </a:fld>
            <a:endParaRPr lang="zh-CN" altLang="en-US"/>
          </a:p>
        </p:txBody>
      </p:sp>
      <p:sp>
        <p:nvSpPr>
          <p:cNvPr id="6" name="页脚占位符 5">
            <a:extLst>
              <a:ext uri="{FF2B5EF4-FFF2-40B4-BE49-F238E27FC236}">
                <a16:creationId xmlns:a16="http://schemas.microsoft.com/office/drawing/2014/main" id="{232DFA2C-89D2-3C55-692F-3B1D2C364841}"/>
              </a:ext>
            </a:extLst>
          </p:cNvPr>
          <p:cNvSpPr>
            <a:spLocks noGrp="1"/>
          </p:cNvSpPr>
          <p:nvPr>
            <p:ph type="ftr" sz="quarter" idx="11"/>
          </p:nvPr>
        </p:nvSpPr>
        <p:spPr>
          <a:xfrm>
            <a:off x="5391637" y="8475135"/>
            <a:ext cx="5493365" cy="488244"/>
          </a:xfrm>
          <a:prstGeom prst="rect">
            <a:avLst/>
          </a:prstGeom>
        </p:spPr>
        <p:txBody>
          <a:bodyPr lIns="91300" tIns="45702" rIns="91300" bIns="45702"/>
          <a:lstStyle>
            <a:lvl1pPr defTabSz="1217185" eaLnBrk="1" fontAlgn="auto" hangingPunct="1">
              <a:spcBef>
                <a:spcPts val="0"/>
              </a:spcBef>
              <a:spcAft>
                <a:spcPts val="0"/>
              </a:spcAft>
              <a:defRPr sz="2533">
                <a:solidFill>
                  <a:srgbClr val="000000"/>
                </a:solidFill>
                <a:latin typeface="Arial Unicode MS"/>
              </a:defRPr>
            </a:lvl1pPr>
          </a:lstStyle>
          <a:p>
            <a:pPr>
              <a:defRPr/>
            </a:pPr>
            <a:endParaRPr lang="zh-CN" altLang="en-US"/>
          </a:p>
        </p:txBody>
      </p:sp>
      <p:sp>
        <p:nvSpPr>
          <p:cNvPr id="7" name="灯片编号占位符 6">
            <a:extLst>
              <a:ext uri="{FF2B5EF4-FFF2-40B4-BE49-F238E27FC236}">
                <a16:creationId xmlns:a16="http://schemas.microsoft.com/office/drawing/2014/main" id="{9DB89680-3189-590A-C7FC-7C0A4517DD99}"/>
              </a:ext>
            </a:extLst>
          </p:cNvPr>
          <p:cNvSpPr>
            <a:spLocks noGrp="1"/>
          </p:cNvSpPr>
          <p:nvPr>
            <p:ph type="sldNum" sz="quarter" idx="12"/>
          </p:nvPr>
        </p:nvSpPr>
        <p:spPr>
          <a:xfrm>
            <a:off x="11495375" y="8475135"/>
            <a:ext cx="3662244" cy="488244"/>
          </a:xfrm>
          <a:prstGeom prst="rect">
            <a:avLst/>
          </a:prstGeom>
        </p:spPr>
        <p:txBody>
          <a:bodyPr vert="horz" wrap="square" lIns="91300" tIns="45702" rIns="91300" bIns="45702" numCol="1" anchor="t" anchorCtr="0" compatLnSpc="1">
            <a:prstTxWarp prst="textNoShape">
              <a:avLst/>
            </a:prstTxWarp>
          </a:bodyPr>
          <a:lstStyle>
            <a:lvl1pPr defTabSz="1216394" eaLnBrk="1" hangingPunct="1">
              <a:defRPr sz="2489">
                <a:solidFill>
                  <a:srgbClr val="000000"/>
                </a:solidFill>
                <a:latin typeface="Arial Unicode MS" pitchFamily="34" charset="-128"/>
                <a:cs typeface="黑体" panose="020B0503020204020204" pitchFamily="49" charset="-122"/>
              </a:defRPr>
            </a:lvl1pPr>
          </a:lstStyle>
          <a:p>
            <a:pPr>
              <a:defRPr/>
            </a:pPr>
            <a:fld id="{7959C420-FC37-4450-A421-7EFA155D51F4}" type="slidenum">
              <a:rPr lang="zh-CN" altLang="en-US"/>
              <a:pPr>
                <a:defRPr/>
              </a:pPr>
              <a:t>‹#›</a:t>
            </a:fld>
            <a:endParaRPr lang="zh-CN" altLang="en-US"/>
          </a:p>
        </p:txBody>
      </p:sp>
    </p:spTree>
    <p:extLst>
      <p:ext uri="{BB962C8B-B14F-4D97-AF65-F5344CB8AC3E}">
        <p14:creationId xmlns:p14="http://schemas.microsoft.com/office/powerpoint/2010/main" val="3928681831"/>
      </p:ext>
    </p:extLst>
  </p:cSld>
  <p:clrMapOvr>
    <a:masterClrMapping/>
  </p:clrMapOvr>
  <mc:AlternateContent xmlns:mc="http://schemas.openxmlformats.org/markup-compatibility/2006" xmlns:p14="http://schemas.microsoft.com/office/powerpoint/2010/main">
    <mc:Choice Requires="p14">
      <p:transition spd="slow" p14:dur="1500" advTm="10000">
        <p:random/>
      </p:transition>
    </mc:Choice>
    <mc:Fallback xmlns="">
      <p:transition spd="slow" advTm="10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410EBE9-FFE1-4D97-B578-8EB7070445FF}" type="datetimeFigureOut">
              <a:rPr lang="en-US"/>
              <a:pPr>
                <a:defRPr/>
              </a:pPr>
              <a:t>10/26/2023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D9BBEF-BD18-4A36-83BF-3165C2C26AC5}" type="slidenum">
              <a:rPr lang="en-US"/>
              <a:pPr>
                <a:defRPr/>
              </a:pPr>
              <a:t>‹#›</a:t>
            </a:fld>
            <a:endParaRPr lang="en-US"/>
          </a:p>
        </p:txBody>
      </p:sp>
    </p:spTree>
    <p:extLst>
      <p:ext uri="{BB962C8B-B14F-4D97-AF65-F5344CB8AC3E}">
        <p14:creationId xmlns:p14="http://schemas.microsoft.com/office/powerpoint/2010/main" val="2192314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21150" y="609600"/>
            <a:ext cx="5249639" cy="2133600"/>
          </a:xfrm>
          <a:prstGeom prst="rect">
            <a:avLst/>
          </a:prstGeom>
        </p:spPr>
        <p:txBody>
          <a:bodyPr lIns="91300" tIns="45702" rIns="91300" bIns="45702" anchor="b"/>
          <a:lstStyle>
            <a:lvl1pPr>
              <a:defRPr sz="4267"/>
            </a:lvl1pPr>
          </a:lstStyle>
          <a:p>
            <a:r>
              <a:rPr lang="zh-CN" altLang="en-US"/>
              <a:t>单击此处编辑母版标题样式</a:t>
            </a:r>
          </a:p>
        </p:txBody>
      </p:sp>
      <p:sp>
        <p:nvSpPr>
          <p:cNvPr id="3" name="图片占位符 2"/>
          <p:cNvSpPr>
            <a:spLocks noGrp="1"/>
          </p:cNvSpPr>
          <p:nvPr>
            <p:ph type="pic" idx="1"/>
          </p:nvPr>
        </p:nvSpPr>
        <p:spPr>
          <a:xfrm>
            <a:off x="6919691" y="1316725"/>
            <a:ext cx="8240048" cy="6498167"/>
          </a:xfrm>
          <a:prstGeom prst="rect">
            <a:avLst/>
          </a:prstGeom>
        </p:spPr>
        <p:txBody>
          <a:bodyPr lIns="91300" tIns="45702" rIns="91300" bIns="45702"/>
          <a:lstStyle>
            <a:lvl1pPr marL="0" indent="0">
              <a:buNone/>
              <a:defRPr sz="4267"/>
            </a:lvl1pPr>
            <a:lvl2pPr marL="608544" indent="0">
              <a:buNone/>
              <a:defRPr sz="3733"/>
            </a:lvl2pPr>
            <a:lvl3pPr marL="1217185" indent="0">
              <a:buNone/>
              <a:defRPr sz="3200"/>
            </a:lvl3pPr>
            <a:lvl4pPr marL="1825776" indent="0">
              <a:buNone/>
              <a:defRPr sz="2667"/>
            </a:lvl4pPr>
            <a:lvl5pPr marL="2434372" indent="0">
              <a:buNone/>
              <a:defRPr sz="2667"/>
            </a:lvl5pPr>
            <a:lvl6pPr marL="3043007" indent="0">
              <a:buNone/>
              <a:defRPr sz="2667"/>
            </a:lvl6pPr>
            <a:lvl7pPr marL="3651553" indent="0">
              <a:buNone/>
              <a:defRPr sz="2667"/>
            </a:lvl7pPr>
            <a:lvl8pPr marL="4260101" indent="0">
              <a:buNone/>
              <a:defRPr sz="2667"/>
            </a:lvl8pPr>
            <a:lvl9pPr marL="4868646" indent="0">
              <a:buNone/>
              <a:defRPr sz="2667"/>
            </a:lvl9pPr>
          </a:lstStyle>
          <a:p>
            <a:pPr lvl="0"/>
            <a:endParaRPr lang="zh-CN" altLang="en-US" noProof="0"/>
          </a:p>
        </p:txBody>
      </p:sp>
      <p:sp>
        <p:nvSpPr>
          <p:cNvPr id="4" name="文本占位符 3"/>
          <p:cNvSpPr>
            <a:spLocks noGrp="1"/>
          </p:cNvSpPr>
          <p:nvPr>
            <p:ph type="body" sz="half" idx="2"/>
          </p:nvPr>
        </p:nvSpPr>
        <p:spPr>
          <a:xfrm>
            <a:off x="1121150" y="2743210"/>
            <a:ext cx="5249639" cy="5082117"/>
          </a:xfrm>
          <a:prstGeom prst="rect">
            <a:avLst/>
          </a:prstGeom>
        </p:spPr>
        <p:txBody>
          <a:bodyPr lIns="91300" tIns="45702" rIns="91300" bIns="45702"/>
          <a:lstStyle>
            <a:lvl1pPr marL="0" indent="0">
              <a:buNone/>
              <a:defRPr sz="2133"/>
            </a:lvl1pPr>
            <a:lvl2pPr marL="608544" indent="0">
              <a:buNone/>
              <a:defRPr sz="2000"/>
            </a:lvl2pPr>
            <a:lvl3pPr marL="1217185" indent="0">
              <a:buNone/>
              <a:defRPr sz="1600"/>
            </a:lvl3pPr>
            <a:lvl4pPr marL="1825776" indent="0">
              <a:buNone/>
              <a:defRPr sz="1467"/>
            </a:lvl4pPr>
            <a:lvl5pPr marL="2434372" indent="0">
              <a:buNone/>
              <a:defRPr sz="1467"/>
            </a:lvl5pPr>
            <a:lvl6pPr marL="3043007" indent="0">
              <a:buNone/>
              <a:defRPr sz="1467"/>
            </a:lvl6pPr>
            <a:lvl7pPr marL="3651553" indent="0">
              <a:buNone/>
              <a:defRPr sz="1467"/>
            </a:lvl7pPr>
            <a:lvl8pPr marL="4260101" indent="0">
              <a:buNone/>
              <a:defRPr sz="1467"/>
            </a:lvl8pPr>
            <a:lvl9pPr marL="4868646" indent="0">
              <a:buNone/>
              <a:defRPr sz="1467"/>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464F1AF-286E-AF3A-3C64-FEB81BB2E3A7}"/>
              </a:ext>
            </a:extLst>
          </p:cNvPr>
          <p:cNvSpPr>
            <a:spLocks noGrp="1"/>
          </p:cNvSpPr>
          <p:nvPr>
            <p:ph type="dt" sz="half" idx="10"/>
          </p:nvPr>
        </p:nvSpPr>
        <p:spPr>
          <a:xfrm>
            <a:off x="1119019" y="8475135"/>
            <a:ext cx="3662244" cy="488244"/>
          </a:xfrm>
          <a:prstGeom prst="rect">
            <a:avLst/>
          </a:prstGeom>
        </p:spPr>
        <p:txBody>
          <a:bodyPr lIns="91300" tIns="45702" rIns="91300" bIns="45702"/>
          <a:lstStyle>
            <a:lvl1pPr defTabSz="1217185" eaLnBrk="1" fontAlgn="auto" hangingPunct="1">
              <a:spcBef>
                <a:spcPts val="0"/>
              </a:spcBef>
              <a:spcAft>
                <a:spcPts val="0"/>
              </a:spcAft>
              <a:defRPr sz="2533">
                <a:solidFill>
                  <a:srgbClr val="000000"/>
                </a:solidFill>
                <a:latin typeface="Arial Unicode MS"/>
              </a:defRPr>
            </a:lvl1pPr>
          </a:lstStyle>
          <a:p>
            <a:pPr>
              <a:defRPr/>
            </a:pPr>
            <a:fld id="{43E3EEC1-7976-4712-8B25-5FB1A5DCF7F5}" type="datetimeFigureOut">
              <a:rPr lang="zh-CN" altLang="en-US"/>
              <a:pPr>
                <a:defRPr/>
              </a:pPr>
              <a:t>2023/10/26</a:t>
            </a:fld>
            <a:endParaRPr lang="zh-CN" altLang="en-US"/>
          </a:p>
        </p:txBody>
      </p:sp>
      <p:sp>
        <p:nvSpPr>
          <p:cNvPr id="6" name="页脚占位符 5">
            <a:extLst>
              <a:ext uri="{FF2B5EF4-FFF2-40B4-BE49-F238E27FC236}">
                <a16:creationId xmlns:a16="http://schemas.microsoft.com/office/drawing/2014/main" id="{94757CF0-EB15-3AF6-AC96-98C266492933}"/>
              </a:ext>
            </a:extLst>
          </p:cNvPr>
          <p:cNvSpPr>
            <a:spLocks noGrp="1"/>
          </p:cNvSpPr>
          <p:nvPr>
            <p:ph type="ftr" sz="quarter" idx="11"/>
          </p:nvPr>
        </p:nvSpPr>
        <p:spPr>
          <a:xfrm>
            <a:off x="5391637" y="8475135"/>
            <a:ext cx="5493365" cy="488244"/>
          </a:xfrm>
          <a:prstGeom prst="rect">
            <a:avLst/>
          </a:prstGeom>
        </p:spPr>
        <p:txBody>
          <a:bodyPr lIns="91300" tIns="45702" rIns="91300" bIns="45702"/>
          <a:lstStyle>
            <a:lvl1pPr defTabSz="1217185" eaLnBrk="1" fontAlgn="auto" hangingPunct="1">
              <a:spcBef>
                <a:spcPts val="0"/>
              </a:spcBef>
              <a:spcAft>
                <a:spcPts val="0"/>
              </a:spcAft>
              <a:defRPr sz="2533">
                <a:solidFill>
                  <a:srgbClr val="000000"/>
                </a:solidFill>
                <a:latin typeface="Arial Unicode MS"/>
              </a:defRPr>
            </a:lvl1pPr>
          </a:lstStyle>
          <a:p>
            <a:pPr>
              <a:defRPr/>
            </a:pPr>
            <a:endParaRPr lang="zh-CN" altLang="en-US"/>
          </a:p>
        </p:txBody>
      </p:sp>
      <p:sp>
        <p:nvSpPr>
          <p:cNvPr id="7" name="灯片编号占位符 6">
            <a:extLst>
              <a:ext uri="{FF2B5EF4-FFF2-40B4-BE49-F238E27FC236}">
                <a16:creationId xmlns:a16="http://schemas.microsoft.com/office/drawing/2014/main" id="{09F5FADC-53B2-4852-6A73-764099EC22CC}"/>
              </a:ext>
            </a:extLst>
          </p:cNvPr>
          <p:cNvSpPr>
            <a:spLocks noGrp="1"/>
          </p:cNvSpPr>
          <p:nvPr>
            <p:ph type="sldNum" sz="quarter" idx="12"/>
          </p:nvPr>
        </p:nvSpPr>
        <p:spPr>
          <a:xfrm>
            <a:off x="11495375" y="8475135"/>
            <a:ext cx="3662244" cy="488244"/>
          </a:xfrm>
          <a:prstGeom prst="rect">
            <a:avLst/>
          </a:prstGeom>
        </p:spPr>
        <p:txBody>
          <a:bodyPr vert="horz" wrap="square" lIns="91300" tIns="45702" rIns="91300" bIns="45702" numCol="1" anchor="t" anchorCtr="0" compatLnSpc="1">
            <a:prstTxWarp prst="textNoShape">
              <a:avLst/>
            </a:prstTxWarp>
          </a:bodyPr>
          <a:lstStyle>
            <a:lvl1pPr defTabSz="1216394" eaLnBrk="1" hangingPunct="1">
              <a:defRPr sz="2489">
                <a:solidFill>
                  <a:srgbClr val="000000"/>
                </a:solidFill>
                <a:latin typeface="Arial Unicode MS" pitchFamily="34" charset="-128"/>
                <a:cs typeface="黑体" panose="020B0503020204020204" pitchFamily="49" charset="-122"/>
              </a:defRPr>
            </a:lvl1pPr>
          </a:lstStyle>
          <a:p>
            <a:pPr>
              <a:defRPr/>
            </a:pPr>
            <a:fld id="{54B6CE9E-CC8D-4CA8-B4F3-0EB9D2F24350}" type="slidenum">
              <a:rPr lang="zh-CN" altLang="en-US"/>
              <a:pPr>
                <a:defRPr/>
              </a:pPr>
              <a:t>‹#›</a:t>
            </a:fld>
            <a:endParaRPr lang="zh-CN" altLang="en-US"/>
          </a:p>
        </p:txBody>
      </p:sp>
    </p:spTree>
    <p:extLst>
      <p:ext uri="{BB962C8B-B14F-4D97-AF65-F5344CB8AC3E}">
        <p14:creationId xmlns:p14="http://schemas.microsoft.com/office/powerpoint/2010/main" val="2061765175"/>
      </p:ext>
    </p:extLst>
  </p:cSld>
  <p:clrMapOvr>
    <a:masterClrMapping/>
  </p:clrMapOvr>
  <mc:AlternateContent xmlns:mc="http://schemas.openxmlformats.org/markup-compatibility/2006" xmlns:p14="http://schemas.microsoft.com/office/powerpoint/2010/main">
    <mc:Choice Requires="p14">
      <p:transition spd="slow" p14:dur="1500" advTm="10000">
        <p:random/>
      </p:transition>
    </mc:Choice>
    <mc:Fallback xmlns="">
      <p:transition spd="slow" advTm="10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1119019" y="486839"/>
            <a:ext cx="14038600" cy="1767417"/>
          </a:xfrm>
          <a:prstGeom prst="rect">
            <a:avLst/>
          </a:prstGeom>
        </p:spPr>
        <p:txBody>
          <a:bodyPr lIns="91300" tIns="45702" rIns="91300" bIns="45702"/>
          <a:lstStyle/>
          <a:p>
            <a:r>
              <a:rPr lang="zh-CN" altLang="en-US"/>
              <a:t>单击此处编辑母版标题样式</a:t>
            </a:r>
          </a:p>
        </p:txBody>
      </p:sp>
      <p:sp>
        <p:nvSpPr>
          <p:cNvPr id="3" name="竖排文字占位符 2"/>
          <p:cNvSpPr>
            <a:spLocks noGrp="1"/>
          </p:cNvSpPr>
          <p:nvPr>
            <p:ph type="body" orient="vert" idx="1"/>
          </p:nvPr>
        </p:nvSpPr>
        <p:spPr>
          <a:xfrm>
            <a:off x="1119019" y="2434167"/>
            <a:ext cx="14038600" cy="5801785"/>
          </a:xfrm>
          <a:prstGeom prst="rect">
            <a:avLst/>
          </a:prstGeom>
        </p:spPr>
        <p:txBody>
          <a:bodyPr vert="eaVert" lIns="91300" tIns="45702" rIns="91300" bIns="4570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4D06839-1BE6-601E-A47A-274C893C118F}"/>
              </a:ext>
            </a:extLst>
          </p:cNvPr>
          <p:cNvSpPr>
            <a:spLocks noGrp="1"/>
          </p:cNvSpPr>
          <p:nvPr>
            <p:ph type="dt" sz="half" idx="10"/>
          </p:nvPr>
        </p:nvSpPr>
        <p:spPr>
          <a:xfrm>
            <a:off x="1119019" y="8475135"/>
            <a:ext cx="3662244" cy="488244"/>
          </a:xfrm>
          <a:prstGeom prst="rect">
            <a:avLst/>
          </a:prstGeom>
        </p:spPr>
        <p:txBody>
          <a:bodyPr lIns="91300" tIns="45702" rIns="91300" bIns="45702"/>
          <a:lstStyle>
            <a:lvl1pPr defTabSz="1217185" eaLnBrk="1" fontAlgn="auto" hangingPunct="1">
              <a:spcBef>
                <a:spcPts val="0"/>
              </a:spcBef>
              <a:spcAft>
                <a:spcPts val="0"/>
              </a:spcAft>
              <a:defRPr sz="2533">
                <a:solidFill>
                  <a:srgbClr val="000000"/>
                </a:solidFill>
                <a:latin typeface="Arial Unicode MS"/>
              </a:defRPr>
            </a:lvl1pPr>
          </a:lstStyle>
          <a:p>
            <a:pPr>
              <a:defRPr/>
            </a:pPr>
            <a:fld id="{337EACD1-E64F-4D5A-A275-14B7B1F4BDDD}" type="datetimeFigureOut">
              <a:rPr lang="zh-CN" altLang="en-US"/>
              <a:pPr>
                <a:defRPr/>
              </a:pPr>
              <a:t>2023/10/26</a:t>
            </a:fld>
            <a:endParaRPr lang="zh-CN" altLang="en-US"/>
          </a:p>
        </p:txBody>
      </p:sp>
      <p:sp>
        <p:nvSpPr>
          <p:cNvPr id="5" name="页脚占位符 4">
            <a:extLst>
              <a:ext uri="{FF2B5EF4-FFF2-40B4-BE49-F238E27FC236}">
                <a16:creationId xmlns:a16="http://schemas.microsoft.com/office/drawing/2014/main" id="{9C53960E-6E03-6740-69BF-C214E77BE017}"/>
              </a:ext>
            </a:extLst>
          </p:cNvPr>
          <p:cNvSpPr>
            <a:spLocks noGrp="1"/>
          </p:cNvSpPr>
          <p:nvPr>
            <p:ph type="ftr" sz="quarter" idx="11"/>
          </p:nvPr>
        </p:nvSpPr>
        <p:spPr>
          <a:xfrm>
            <a:off x="5391637" y="8475135"/>
            <a:ext cx="5493365" cy="488244"/>
          </a:xfrm>
          <a:prstGeom prst="rect">
            <a:avLst/>
          </a:prstGeom>
        </p:spPr>
        <p:txBody>
          <a:bodyPr lIns="91300" tIns="45702" rIns="91300" bIns="45702"/>
          <a:lstStyle>
            <a:lvl1pPr defTabSz="1217185" eaLnBrk="1" fontAlgn="auto" hangingPunct="1">
              <a:spcBef>
                <a:spcPts val="0"/>
              </a:spcBef>
              <a:spcAft>
                <a:spcPts val="0"/>
              </a:spcAft>
              <a:defRPr sz="2533">
                <a:solidFill>
                  <a:srgbClr val="000000"/>
                </a:solidFill>
                <a:latin typeface="Arial Unicode MS"/>
              </a:defRPr>
            </a:lvl1pPr>
          </a:lstStyle>
          <a:p>
            <a:pPr>
              <a:defRPr/>
            </a:pPr>
            <a:endParaRPr lang="zh-CN" altLang="en-US"/>
          </a:p>
        </p:txBody>
      </p:sp>
      <p:sp>
        <p:nvSpPr>
          <p:cNvPr id="6" name="灯片编号占位符 5">
            <a:extLst>
              <a:ext uri="{FF2B5EF4-FFF2-40B4-BE49-F238E27FC236}">
                <a16:creationId xmlns:a16="http://schemas.microsoft.com/office/drawing/2014/main" id="{E52272B4-9206-A35E-4CA8-AFCAB0E97E06}"/>
              </a:ext>
            </a:extLst>
          </p:cNvPr>
          <p:cNvSpPr>
            <a:spLocks noGrp="1"/>
          </p:cNvSpPr>
          <p:nvPr>
            <p:ph type="sldNum" sz="quarter" idx="12"/>
          </p:nvPr>
        </p:nvSpPr>
        <p:spPr>
          <a:xfrm>
            <a:off x="11495375" y="8475135"/>
            <a:ext cx="3662244" cy="488244"/>
          </a:xfrm>
          <a:prstGeom prst="rect">
            <a:avLst/>
          </a:prstGeom>
        </p:spPr>
        <p:txBody>
          <a:bodyPr vert="horz" wrap="square" lIns="91300" tIns="45702" rIns="91300" bIns="45702" numCol="1" anchor="t" anchorCtr="0" compatLnSpc="1">
            <a:prstTxWarp prst="textNoShape">
              <a:avLst/>
            </a:prstTxWarp>
          </a:bodyPr>
          <a:lstStyle>
            <a:lvl1pPr defTabSz="1216394" eaLnBrk="1" hangingPunct="1">
              <a:defRPr sz="2489">
                <a:solidFill>
                  <a:srgbClr val="000000"/>
                </a:solidFill>
                <a:latin typeface="Arial Unicode MS" pitchFamily="34" charset="-128"/>
                <a:cs typeface="黑体" panose="020B0503020204020204" pitchFamily="49" charset="-122"/>
              </a:defRPr>
            </a:lvl1pPr>
          </a:lstStyle>
          <a:p>
            <a:pPr>
              <a:defRPr/>
            </a:pPr>
            <a:fld id="{8A6C05D3-4498-40FF-B479-E4D0CB96672E}" type="slidenum">
              <a:rPr lang="zh-CN" altLang="en-US"/>
              <a:pPr>
                <a:defRPr/>
              </a:pPr>
              <a:t>‹#›</a:t>
            </a:fld>
            <a:endParaRPr lang="zh-CN" altLang="en-US"/>
          </a:p>
        </p:txBody>
      </p:sp>
    </p:spTree>
    <p:extLst>
      <p:ext uri="{BB962C8B-B14F-4D97-AF65-F5344CB8AC3E}">
        <p14:creationId xmlns:p14="http://schemas.microsoft.com/office/powerpoint/2010/main" val="878520460"/>
      </p:ext>
    </p:extLst>
  </p:cSld>
  <p:clrMapOvr>
    <a:masterClrMapping/>
  </p:clrMapOvr>
  <mc:AlternateContent xmlns:mc="http://schemas.openxmlformats.org/markup-compatibility/2006" xmlns:p14="http://schemas.microsoft.com/office/powerpoint/2010/main">
    <mc:Choice Requires="p14">
      <p:transition spd="slow" p14:dur="1500" advTm="10000">
        <p:random/>
      </p:transition>
    </mc:Choice>
    <mc:Fallback xmlns="">
      <p:transition spd="slow" advTm="10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647972" y="486982"/>
            <a:ext cx="3509650" cy="7749118"/>
          </a:xfrm>
          <a:prstGeom prst="rect">
            <a:avLst/>
          </a:prstGeom>
        </p:spPr>
        <p:txBody>
          <a:bodyPr vert="eaVert" lIns="91300" tIns="45702" rIns="91300" bIns="45702"/>
          <a:lstStyle/>
          <a:p>
            <a:r>
              <a:rPr lang="zh-CN" altLang="en-US"/>
              <a:t>单击此处编辑母版标题样式</a:t>
            </a:r>
          </a:p>
        </p:txBody>
      </p:sp>
      <p:sp>
        <p:nvSpPr>
          <p:cNvPr id="3" name="竖排文字占位符 2"/>
          <p:cNvSpPr>
            <a:spLocks noGrp="1"/>
          </p:cNvSpPr>
          <p:nvPr>
            <p:ph type="body" orient="vert" idx="1"/>
          </p:nvPr>
        </p:nvSpPr>
        <p:spPr>
          <a:xfrm>
            <a:off x="1119088" y="486982"/>
            <a:ext cx="10325492" cy="7749118"/>
          </a:xfrm>
          <a:prstGeom prst="rect">
            <a:avLst/>
          </a:prstGeom>
        </p:spPr>
        <p:txBody>
          <a:bodyPr vert="eaVert" lIns="91300" tIns="45702" rIns="91300" bIns="4570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4AB5144-ED23-AD74-8792-9D51AD6C2E5A}"/>
              </a:ext>
            </a:extLst>
          </p:cNvPr>
          <p:cNvSpPr>
            <a:spLocks noGrp="1"/>
          </p:cNvSpPr>
          <p:nvPr>
            <p:ph type="dt" sz="half" idx="10"/>
          </p:nvPr>
        </p:nvSpPr>
        <p:spPr>
          <a:xfrm>
            <a:off x="1119019" y="8475135"/>
            <a:ext cx="3662244" cy="488244"/>
          </a:xfrm>
          <a:prstGeom prst="rect">
            <a:avLst/>
          </a:prstGeom>
        </p:spPr>
        <p:txBody>
          <a:bodyPr lIns="91300" tIns="45702" rIns="91300" bIns="45702"/>
          <a:lstStyle>
            <a:lvl1pPr defTabSz="1217185" eaLnBrk="1" fontAlgn="auto" hangingPunct="1">
              <a:spcBef>
                <a:spcPts val="0"/>
              </a:spcBef>
              <a:spcAft>
                <a:spcPts val="0"/>
              </a:spcAft>
              <a:defRPr sz="2533">
                <a:solidFill>
                  <a:srgbClr val="000000"/>
                </a:solidFill>
                <a:latin typeface="Arial Unicode MS"/>
              </a:defRPr>
            </a:lvl1pPr>
          </a:lstStyle>
          <a:p>
            <a:pPr>
              <a:defRPr/>
            </a:pPr>
            <a:fld id="{AD47A802-183A-4BFE-9729-314DCDE42E0A}" type="datetimeFigureOut">
              <a:rPr lang="zh-CN" altLang="en-US"/>
              <a:pPr>
                <a:defRPr/>
              </a:pPr>
              <a:t>2023/10/26</a:t>
            </a:fld>
            <a:endParaRPr lang="zh-CN" altLang="en-US"/>
          </a:p>
        </p:txBody>
      </p:sp>
      <p:sp>
        <p:nvSpPr>
          <p:cNvPr id="5" name="页脚占位符 4">
            <a:extLst>
              <a:ext uri="{FF2B5EF4-FFF2-40B4-BE49-F238E27FC236}">
                <a16:creationId xmlns:a16="http://schemas.microsoft.com/office/drawing/2014/main" id="{6952EC1D-4A02-69F5-29E8-F90594CD9C2A}"/>
              </a:ext>
            </a:extLst>
          </p:cNvPr>
          <p:cNvSpPr>
            <a:spLocks noGrp="1"/>
          </p:cNvSpPr>
          <p:nvPr>
            <p:ph type="ftr" sz="quarter" idx="11"/>
          </p:nvPr>
        </p:nvSpPr>
        <p:spPr>
          <a:xfrm>
            <a:off x="5391637" y="8475135"/>
            <a:ext cx="5493365" cy="488244"/>
          </a:xfrm>
          <a:prstGeom prst="rect">
            <a:avLst/>
          </a:prstGeom>
        </p:spPr>
        <p:txBody>
          <a:bodyPr lIns="91300" tIns="45702" rIns="91300" bIns="45702"/>
          <a:lstStyle>
            <a:lvl1pPr defTabSz="1217185" eaLnBrk="1" fontAlgn="auto" hangingPunct="1">
              <a:spcBef>
                <a:spcPts val="0"/>
              </a:spcBef>
              <a:spcAft>
                <a:spcPts val="0"/>
              </a:spcAft>
              <a:defRPr sz="2533">
                <a:solidFill>
                  <a:srgbClr val="000000"/>
                </a:solidFill>
                <a:latin typeface="Arial Unicode MS"/>
              </a:defRPr>
            </a:lvl1pPr>
          </a:lstStyle>
          <a:p>
            <a:pPr>
              <a:defRPr/>
            </a:pPr>
            <a:endParaRPr lang="zh-CN" altLang="en-US"/>
          </a:p>
        </p:txBody>
      </p:sp>
      <p:sp>
        <p:nvSpPr>
          <p:cNvPr id="6" name="灯片编号占位符 5">
            <a:extLst>
              <a:ext uri="{FF2B5EF4-FFF2-40B4-BE49-F238E27FC236}">
                <a16:creationId xmlns:a16="http://schemas.microsoft.com/office/drawing/2014/main" id="{B4E466E9-B281-094B-5B6B-26282E9C2526}"/>
              </a:ext>
            </a:extLst>
          </p:cNvPr>
          <p:cNvSpPr>
            <a:spLocks noGrp="1"/>
          </p:cNvSpPr>
          <p:nvPr>
            <p:ph type="sldNum" sz="quarter" idx="12"/>
          </p:nvPr>
        </p:nvSpPr>
        <p:spPr>
          <a:xfrm>
            <a:off x="11495375" y="8475135"/>
            <a:ext cx="3662244" cy="488244"/>
          </a:xfrm>
          <a:prstGeom prst="rect">
            <a:avLst/>
          </a:prstGeom>
        </p:spPr>
        <p:txBody>
          <a:bodyPr vert="horz" wrap="square" lIns="91300" tIns="45702" rIns="91300" bIns="45702" numCol="1" anchor="t" anchorCtr="0" compatLnSpc="1">
            <a:prstTxWarp prst="textNoShape">
              <a:avLst/>
            </a:prstTxWarp>
          </a:bodyPr>
          <a:lstStyle>
            <a:lvl1pPr defTabSz="1216394" eaLnBrk="1" hangingPunct="1">
              <a:defRPr sz="2489">
                <a:solidFill>
                  <a:srgbClr val="000000"/>
                </a:solidFill>
                <a:latin typeface="Arial Unicode MS" pitchFamily="34" charset="-128"/>
                <a:cs typeface="黑体" panose="020B0503020204020204" pitchFamily="49" charset="-122"/>
              </a:defRPr>
            </a:lvl1pPr>
          </a:lstStyle>
          <a:p>
            <a:pPr>
              <a:defRPr/>
            </a:pPr>
            <a:fld id="{C4C1A3FF-D121-480D-A4CD-C1048EBAAABB}" type="slidenum">
              <a:rPr lang="zh-CN" altLang="en-US"/>
              <a:pPr>
                <a:defRPr/>
              </a:pPr>
              <a:t>‹#›</a:t>
            </a:fld>
            <a:endParaRPr lang="zh-CN" altLang="en-US"/>
          </a:p>
        </p:txBody>
      </p:sp>
    </p:spTree>
    <p:extLst>
      <p:ext uri="{BB962C8B-B14F-4D97-AF65-F5344CB8AC3E}">
        <p14:creationId xmlns:p14="http://schemas.microsoft.com/office/powerpoint/2010/main" val="3688432343"/>
      </p:ext>
    </p:extLst>
  </p:cSld>
  <p:clrMapOvr>
    <a:masterClrMapping/>
  </p:clrMapOvr>
  <mc:AlternateContent xmlns:mc="http://schemas.openxmlformats.org/markup-compatibility/2006" xmlns:p14="http://schemas.microsoft.com/office/powerpoint/2010/main">
    <mc:Choice Requires="p14">
      <p:transition spd="slow" p14:dur="1500" advTm="10000">
        <p:random/>
      </p:transition>
    </mc:Choice>
    <mc:Fallback xmlns="">
      <p:transition spd="slow" advTm="10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4"/>
          </a:xfrm>
        </p:spPr>
        <p:txBody>
          <a:bodyPr/>
          <a:lstStyle/>
          <a:p>
            <a:r>
              <a:rPr lang="en-US"/>
              <a:t>Click to edit Master title style</a:t>
            </a:r>
          </a:p>
        </p:txBody>
      </p:sp>
      <p:sp>
        <p:nvSpPr>
          <p:cNvPr id="3" name="Subtitle 2"/>
          <p:cNvSpPr>
            <a:spLocks noGrp="1"/>
          </p:cNvSpPr>
          <p:nvPr>
            <p:ph type="subTitle" idx="1"/>
          </p:nvPr>
        </p:nvSpPr>
        <p:spPr>
          <a:xfrm>
            <a:off x="2441497" y="5181602"/>
            <a:ext cx="11393647" cy="2336800"/>
          </a:xfrm>
        </p:spPr>
        <p:txBody>
          <a:bodyPr/>
          <a:lstStyle>
            <a:lvl1pPr marL="0" indent="0" algn="ctr">
              <a:buNone/>
              <a:defRPr>
                <a:solidFill>
                  <a:schemeClr val="tx1">
                    <a:tint val="75000"/>
                  </a:schemeClr>
                </a:solidFill>
              </a:defRPr>
            </a:lvl1pPr>
            <a:lvl2pPr marL="813119" indent="0" algn="ctr">
              <a:buNone/>
              <a:defRPr>
                <a:solidFill>
                  <a:schemeClr val="tx1">
                    <a:tint val="75000"/>
                  </a:schemeClr>
                </a:solidFill>
              </a:defRPr>
            </a:lvl2pPr>
            <a:lvl3pPr marL="1626236" indent="0" algn="ctr">
              <a:buNone/>
              <a:defRPr>
                <a:solidFill>
                  <a:schemeClr val="tx1">
                    <a:tint val="75000"/>
                  </a:schemeClr>
                </a:solidFill>
              </a:defRPr>
            </a:lvl3pPr>
            <a:lvl4pPr marL="2439355" indent="0" algn="ctr">
              <a:buNone/>
              <a:defRPr>
                <a:solidFill>
                  <a:schemeClr val="tx1">
                    <a:tint val="75000"/>
                  </a:schemeClr>
                </a:solidFill>
              </a:defRPr>
            </a:lvl4pPr>
            <a:lvl5pPr marL="3252472" indent="0" algn="ctr">
              <a:buNone/>
              <a:defRPr>
                <a:solidFill>
                  <a:schemeClr val="tx1">
                    <a:tint val="75000"/>
                  </a:schemeClr>
                </a:solidFill>
              </a:defRPr>
            </a:lvl5pPr>
            <a:lvl6pPr marL="4065591" indent="0" algn="ctr">
              <a:buNone/>
              <a:defRPr>
                <a:solidFill>
                  <a:schemeClr val="tx1">
                    <a:tint val="75000"/>
                  </a:schemeClr>
                </a:solidFill>
              </a:defRPr>
            </a:lvl6pPr>
            <a:lvl7pPr marL="4878709" indent="0" algn="ctr">
              <a:buNone/>
              <a:defRPr>
                <a:solidFill>
                  <a:schemeClr val="tx1">
                    <a:tint val="75000"/>
                  </a:schemeClr>
                </a:solidFill>
              </a:defRPr>
            </a:lvl7pPr>
            <a:lvl8pPr marL="5691826" indent="0" algn="ctr">
              <a:buNone/>
              <a:defRPr>
                <a:solidFill>
                  <a:schemeClr val="tx1">
                    <a:tint val="75000"/>
                  </a:schemeClr>
                </a:solidFill>
              </a:defRPr>
            </a:lvl8pPr>
            <a:lvl9pPr marL="650494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035C4C0-0E5B-4478-914E-49983937B54B}" type="datetimeFigureOut">
              <a:rPr lang="en-US"/>
              <a:pPr>
                <a:defRPr/>
              </a:pPr>
              <a:t>10/26/2023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CA05E0-045F-4E6E-A4D3-C81FD5DB4D5F}" type="slidenum">
              <a:rPr lang="en-US"/>
              <a:pPr>
                <a:defRPr/>
              </a:pPr>
              <a:t>‹#›</a:t>
            </a:fld>
            <a:endParaRPr lang="en-US"/>
          </a:p>
        </p:txBody>
      </p:sp>
    </p:spTree>
    <p:extLst>
      <p:ext uri="{BB962C8B-B14F-4D97-AF65-F5344CB8AC3E}">
        <p14:creationId xmlns:p14="http://schemas.microsoft.com/office/powerpoint/2010/main" val="102765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71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600">
                <a:solidFill>
                  <a:schemeClr val="tx1">
                    <a:tint val="75000"/>
                  </a:schemeClr>
                </a:solidFill>
              </a:defRPr>
            </a:lvl1pPr>
            <a:lvl2pPr marL="813119" indent="0">
              <a:buNone/>
              <a:defRPr sz="3200">
                <a:solidFill>
                  <a:schemeClr val="tx1">
                    <a:tint val="75000"/>
                  </a:schemeClr>
                </a:solidFill>
              </a:defRPr>
            </a:lvl2pPr>
            <a:lvl3pPr marL="1626236" indent="0">
              <a:buNone/>
              <a:defRPr sz="2800">
                <a:solidFill>
                  <a:schemeClr val="tx1">
                    <a:tint val="75000"/>
                  </a:schemeClr>
                </a:solidFill>
              </a:defRPr>
            </a:lvl3pPr>
            <a:lvl4pPr marL="2439355" indent="0">
              <a:buNone/>
              <a:defRPr sz="2500">
                <a:solidFill>
                  <a:schemeClr val="tx1">
                    <a:tint val="75000"/>
                  </a:schemeClr>
                </a:solidFill>
              </a:defRPr>
            </a:lvl4pPr>
            <a:lvl5pPr marL="3252472" indent="0">
              <a:buNone/>
              <a:defRPr sz="2500">
                <a:solidFill>
                  <a:schemeClr val="tx1">
                    <a:tint val="75000"/>
                  </a:schemeClr>
                </a:solidFill>
              </a:defRPr>
            </a:lvl5pPr>
            <a:lvl6pPr marL="4065591" indent="0">
              <a:buNone/>
              <a:defRPr sz="2500">
                <a:solidFill>
                  <a:schemeClr val="tx1">
                    <a:tint val="75000"/>
                  </a:schemeClr>
                </a:solidFill>
              </a:defRPr>
            </a:lvl6pPr>
            <a:lvl7pPr marL="4878709" indent="0">
              <a:buNone/>
              <a:defRPr sz="2500">
                <a:solidFill>
                  <a:schemeClr val="tx1">
                    <a:tint val="75000"/>
                  </a:schemeClr>
                </a:solidFill>
              </a:defRPr>
            </a:lvl7pPr>
            <a:lvl8pPr marL="5691826" indent="0">
              <a:buNone/>
              <a:defRPr sz="2500">
                <a:solidFill>
                  <a:schemeClr val="tx1">
                    <a:tint val="75000"/>
                  </a:schemeClr>
                </a:solidFill>
              </a:defRPr>
            </a:lvl8pPr>
            <a:lvl9pPr marL="6504945" indent="0">
              <a:buNone/>
              <a:defRPr sz="2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18B057C-164F-42F5-B4BD-0BF1F35E3BE1}" type="datetimeFigureOut">
              <a:rPr lang="en-US"/>
              <a:pPr>
                <a:defRPr/>
              </a:pPr>
              <a:t>10/26/2023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D60E28-D99B-4989-89D3-0B0EDE0FBD02}" type="slidenum">
              <a:rPr lang="en-US"/>
              <a:pPr>
                <a:defRPr/>
              </a:pPr>
              <a:t>‹#›</a:t>
            </a:fld>
            <a:endParaRPr lang="en-US"/>
          </a:p>
        </p:txBody>
      </p:sp>
    </p:spTree>
    <p:extLst>
      <p:ext uri="{BB962C8B-B14F-4D97-AF65-F5344CB8AC3E}">
        <p14:creationId xmlns:p14="http://schemas.microsoft.com/office/powerpoint/2010/main" val="1811837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3832" y="1602320"/>
            <a:ext cx="7188848" cy="4529667"/>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73958" y="1602320"/>
            <a:ext cx="7188848" cy="4529667"/>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62BA128-333C-4E6A-ADF5-962FBC6CBF3D}" type="datetimeFigureOut">
              <a:rPr lang="en-US"/>
              <a:pPr>
                <a:defRPr/>
              </a:pPr>
              <a:t>10/26/2023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87B591-9495-494E-8293-F68D0CC0CF23}" type="slidenum">
              <a:rPr lang="en-US"/>
              <a:pPr>
                <a:defRPr/>
              </a:pPr>
              <a:t>‹#›</a:t>
            </a:fld>
            <a:endParaRPr lang="en-US"/>
          </a:p>
        </p:txBody>
      </p:sp>
    </p:spTree>
    <p:extLst>
      <p:ext uri="{BB962C8B-B14F-4D97-AF65-F5344CB8AC3E}">
        <p14:creationId xmlns:p14="http://schemas.microsoft.com/office/powerpoint/2010/main" val="3804314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8"/>
            <a:ext cx="7191675" cy="853016"/>
          </a:xfrm>
        </p:spPr>
        <p:txBody>
          <a:bodyPr anchor="b"/>
          <a:lstStyle>
            <a:lvl1pPr marL="0" indent="0">
              <a:buNone/>
              <a:defRPr sz="4300" b="1"/>
            </a:lvl1pPr>
            <a:lvl2pPr marL="813119" indent="0">
              <a:buNone/>
              <a:defRPr sz="3600" b="1"/>
            </a:lvl2pPr>
            <a:lvl3pPr marL="1626236" indent="0">
              <a:buNone/>
              <a:defRPr sz="3200" b="1"/>
            </a:lvl3pPr>
            <a:lvl4pPr marL="2439355" indent="0">
              <a:buNone/>
              <a:defRPr sz="2800" b="1"/>
            </a:lvl4pPr>
            <a:lvl5pPr marL="3252472" indent="0">
              <a:buNone/>
              <a:defRPr sz="2800" b="1"/>
            </a:lvl5pPr>
            <a:lvl6pPr marL="4065591" indent="0">
              <a:buNone/>
              <a:defRPr sz="2800" b="1"/>
            </a:lvl6pPr>
            <a:lvl7pPr marL="4878709" indent="0">
              <a:buNone/>
              <a:defRPr sz="2800" b="1"/>
            </a:lvl7pPr>
            <a:lvl8pPr marL="5691826" indent="0">
              <a:buNone/>
              <a:defRPr sz="2800" b="1"/>
            </a:lvl8pPr>
            <a:lvl9pPr marL="6504945" indent="0">
              <a:buNone/>
              <a:defRPr sz="2800" b="1"/>
            </a:lvl9pPr>
          </a:lstStyle>
          <a:p>
            <a:pPr lvl="0"/>
            <a:r>
              <a:rPr lang="en-US"/>
              <a:t>Click to edit Master text styles</a:t>
            </a:r>
          </a:p>
        </p:txBody>
      </p:sp>
      <p:sp>
        <p:nvSpPr>
          <p:cNvPr id="4" name="Content Placeholder 3"/>
          <p:cNvSpPr>
            <a:spLocks noGrp="1"/>
          </p:cNvSpPr>
          <p:nvPr>
            <p:ph sz="half" idx="2"/>
          </p:nvPr>
        </p:nvSpPr>
        <p:spPr>
          <a:xfrm>
            <a:off x="813832" y="2899834"/>
            <a:ext cx="7191675" cy="5268384"/>
          </a:xfrm>
        </p:spPr>
        <p:txBody>
          <a:bodyPr/>
          <a:lstStyle>
            <a:lvl1pPr>
              <a:defRPr sz="4300"/>
            </a:lvl1pPr>
            <a:lvl2pPr>
              <a:defRPr sz="3600"/>
            </a:lvl2pPr>
            <a:lvl3pPr>
              <a:defRPr sz="32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11" y="2046818"/>
            <a:ext cx="7194500" cy="853016"/>
          </a:xfrm>
        </p:spPr>
        <p:txBody>
          <a:bodyPr anchor="b"/>
          <a:lstStyle>
            <a:lvl1pPr marL="0" indent="0">
              <a:buNone/>
              <a:defRPr sz="4300" b="1"/>
            </a:lvl1pPr>
            <a:lvl2pPr marL="813119" indent="0">
              <a:buNone/>
              <a:defRPr sz="3600" b="1"/>
            </a:lvl2pPr>
            <a:lvl3pPr marL="1626236" indent="0">
              <a:buNone/>
              <a:defRPr sz="3200" b="1"/>
            </a:lvl3pPr>
            <a:lvl4pPr marL="2439355" indent="0">
              <a:buNone/>
              <a:defRPr sz="2800" b="1"/>
            </a:lvl4pPr>
            <a:lvl5pPr marL="3252472" indent="0">
              <a:buNone/>
              <a:defRPr sz="2800" b="1"/>
            </a:lvl5pPr>
            <a:lvl6pPr marL="4065591" indent="0">
              <a:buNone/>
              <a:defRPr sz="2800" b="1"/>
            </a:lvl6pPr>
            <a:lvl7pPr marL="4878709" indent="0">
              <a:buNone/>
              <a:defRPr sz="2800" b="1"/>
            </a:lvl7pPr>
            <a:lvl8pPr marL="5691826" indent="0">
              <a:buNone/>
              <a:defRPr sz="2800" b="1"/>
            </a:lvl8pPr>
            <a:lvl9pPr marL="6504945" indent="0">
              <a:buNone/>
              <a:defRPr sz="2800" b="1"/>
            </a:lvl9pPr>
          </a:lstStyle>
          <a:p>
            <a:pPr lvl="0"/>
            <a:r>
              <a:rPr lang="en-US"/>
              <a:t>Click to edit Master text styles</a:t>
            </a:r>
          </a:p>
        </p:txBody>
      </p:sp>
      <p:sp>
        <p:nvSpPr>
          <p:cNvPr id="6" name="Content Placeholder 5"/>
          <p:cNvSpPr>
            <a:spLocks noGrp="1"/>
          </p:cNvSpPr>
          <p:nvPr>
            <p:ph sz="quarter" idx="4"/>
          </p:nvPr>
        </p:nvSpPr>
        <p:spPr>
          <a:xfrm>
            <a:off x="8268311" y="2899834"/>
            <a:ext cx="7194500" cy="5268384"/>
          </a:xfrm>
        </p:spPr>
        <p:txBody>
          <a:bodyPr/>
          <a:lstStyle>
            <a:lvl1pPr>
              <a:defRPr sz="4300"/>
            </a:lvl1pPr>
            <a:lvl2pPr>
              <a:defRPr sz="3600"/>
            </a:lvl2pPr>
            <a:lvl3pPr>
              <a:defRPr sz="32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033A80B-077D-42E0-ABD4-90445183B743}" type="datetimeFigureOut">
              <a:rPr lang="en-US"/>
              <a:pPr>
                <a:defRPr/>
              </a:pPr>
              <a:t>10/26/2023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0A7A175-94D4-4A8D-B31D-9123FF269214}" type="slidenum">
              <a:rPr lang="en-US"/>
              <a:pPr>
                <a:defRPr/>
              </a:pPr>
              <a:t>‹#›</a:t>
            </a:fld>
            <a:endParaRPr lang="en-US"/>
          </a:p>
        </p:txBody>
      </p:sp>
    </p:spTree>
    <p:extLst>
      <p:ext uri="{BB962C8B-B14F-4D97-AF65-F5344CB8AC3E}">
        <p14:creationId xmlns:p14="http://schemas.microsoft.com/office/powerpoint/2010/main" val="128126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023FCFA-D3FF-48A3-BC5D-22C99A39CF7A}" type="datetimeFigureOut">
              <a:rPr lang="en-US"/>
              <a:pPr>
                <a:defRPr/>
              </a:pPr>
              <a:t>10/26/2023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4B5EDBB-28A6-48F1-AF2B-90009BF4C05C}" type="slidenum">
              <a:rPr lang="en-US"/>
              <a:pPr>
                <a:defRPr/>
              </a:pPr>
              <a:t>‹#›</a:t>
            </a:fld>
            <a:endParaRPr lang="en-US"/>
          </a:p>
        </p:txBody>
      </p:sp>
    </p:spTree>
    <p:extLst>
      <p:ext uri="{BB962C8B-B14F-4D97-AF65-F5344CB8AC3E}">
        <p14:creationId xmlns:p14="http://schemas.microsoft.com/office/powerpoint/2010/main" val="744007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6EE720C-3BCD-4316-ADCC-5C25380B5CBC}" type="datetimeFigureOut">
              <a:rPr lang="en-US"/>
              <a:pPr>
                <a:defRPr/>
              </a:pPr>
              <a:t>10/26/2023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0487000-4680-4949-9FDF-745483D02CD8}" type="slidenum">
              <a:rPr lang="en-US"/>
              <a:pPr>
                <a:defRPr/>
              </a:pPr>
              <a:t>‹#›</a:t>
            </a:fld>
            <a:endParaRPr lang="en-US"/>
          </a:p>
        </p:txBody>
      </p:sp>
    </p:spTree>
    <p:extLst>
      <p:ext uri="{BB962C8B-B14F-4D97-AF65-F5344CB8AC3E}">
        <p14:creationId xmlns:p14="http://schemas.microsoft.com/office/powerpoint/2010/main" val="1821292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4" y="364069"/>
            <a:ext cx="5354902" cy="1549401"/>
          </a:xfrm>
        </p:spPr>
        <p:txBody>
          <a:bodyPr anchor="b"/>
          <a:lstStyle>
            <a:lvl1pPr algn="l">
              <a:defRPr sz="3600" b="1"/>
            </a:lvl1pPr>
          </a:lstStyle>
          <a:p>
            <a:r>
              <a:rPr lang="en-US"/>
              <a:t>Click to edit Master title style</a:t>
            </a:r>
          </a:p>
        </p:txBody>
      </p:sp>
      <p:sp>
        <p:nvSpPr>
          <p:cNvPr id="3" name="Content Placeholder 2"/>
          <p:cNvSpPr>
            <a:spLocks noGrp="1"/>
          </p:cNvSpPr>
          <p:nvPr>
            <p:ph idx="1"/>
          </p:nvPr>
        </p:nvSpPr>
        <p:spPr>
          <a:xfrm>
            <a:off x="6363713" y="364066"/>
            <a:ext cx="9099093" cy="7804151"/>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4" y="1913468"/>
            <a:ext cx="5354902" cy="6254750"/>
          </a:xfrm>
        </p:spPr>
        <p:txBody>
          <a:bodyPr/>
          <a:lstStyle>
            <a:lvl1pPr marL="0" indent="0">
              <a:buNone/>
              <a:defRPr sz="2500"/>
            </a:lvl1pPr>
            <a:lvl2pPr marL="813119" indent="0">
              <a:buNone/>
              <a:defRPr sz="2100"/>
            </a:lvl2pPr>
            <a:lvl3pPr marL="1626236" indent="0">
              <a:buNone/>
              <a:defRPr sz="1800"/>
            </a:lvl3pPr>
            <a:lvl4pPr marL="2439355" indent="0">
              <a:buNone/>
              <a:defRPr sz="1600"/>
            </a:lvl4pPr>
            <a:lvl5pPr marL="3252472" indent="0">
              <a:buNone/>
              <a:defRPr sz="1600"/>
            </a:lvl5pPr>
            <a:lvl6pPr marL="4065591" indent="0">
              <a:buNone/>
              <a:defRPr sz="1600"/>
            </a:lvl6pPr>
            <a:lvl7pPr marL="4878709" indent="0">
              <a:buNone/>
              <a:defRPr sz="1600"/>
            </a:lvl7pPr>
            <a:lvl8pPr marL="5691826" indent="0">
              <a:buNone/>
              <a:defRPr sz="1600"/>
            </a:lvl8pPr>
            <a:lvl9pPr marL="6504945" indent="0">
              <a:buNone/>
              <a:defRPr sz="16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04510C0-D2CB-4CF0-BED1-606CFE4A4B71}" type="datetimeFigureOut">
              <a:rPr lang="en-US"/>
              <a:pPr>
                <a:defRPr/>
              </a:pPr>
              <a:t>10/26/2023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A0F45F-5667-4CAC-9F4B-2F08BB524E50}" type="slidenum">
              <a:rPr lang="en-US"/>
              <a:pPr>
                <a:defRPr/>
              </a:pPr>
              <a:t>‹#›</a:t>
            </a:fld>
            <a:endParaRPr lang="en-US"/>
          </a:p>
        </p:txBody>
      </p:sp>
    </p:spTree>
    <p:extLst>
      <p:ext uri="{BB962C8B-B14F-4D97-AF65-F5344CB8AC3E}">
        <p14:creationId xmlns:p14="http://schemas.microsoft.com/office/powerpoint/2010/main" val="2191705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3"/>
            <a:ext cx="9765983" cy="755650"/>
          </a:xfrm>
        </p:spPr>
        <p:txBody>
          <a:bodyPr anchor="b"/>
          <a:lstStyle>
            <a:lvl1pPr algn="l">
              <a:defRPr sz="3600" b="1"/>
            </a:lvl1pPr>
          </a:lstStyle>
          <a:p>
            <a:r>
              <a:rPr lang="en-US"/>
              <a:t>Click to edit Master title style</a:t>
            </a:r>
          </a:p>
        </p:txBody>
      </p:sp>
      <p:sp>
        <p:nvSpPr>
          <p:cNvPr id="3" name="Picture Placeholder 2"/>
          <p:cNvSpPr>
            <a:spLocks noGrp="1"/>
          </p:cNvSpPr>
          <p:nvPr>
            <p:ph type="pic" idx="1"/>
          </p:nvPr>
        </p:nvSpPr>
        <p:spPr>
          <a:xfrm>
            <a:off x="3190335" y="817034"/>
            <a:ext cx="9765983" cy="5486400"/>
          </a:xfrm>
        </p:spPr>
        <p:txBody>
          <a:bodyPr rtlCol="0">
            <a:normAutofit/>
          </a:bodyPr>
          <a:lstStyle>
            <a:lvl1pPr marL="0" indent="0">
              <a:buNone/>
              <a:defRPr sz="5700"/>
            </a:lvl1pPr>
            <a:lvl2pPr marL="813119" indent="0">
              <a:buNone/>
              <a:defRPr sz="5000"/>
            </a:lvl2pPr>
            <a:lvl3pPr marL="1626236" indent="0">
              <a:buNone/>
              <a:defRPr sz="4300"/>
            </a:lvl3pPr>
            <a:lvl4pPr marL="2439355" indent="0">
              <a:buNone/>
              <a:defRPr sz="3600"/>
            </a:lvl4pPr>
            <a:lvl5pPr marL="3252472" indent="0">
              <a:buNone/>
              <a:defRPr sz="3600"/>
            </a:lvl5pPr>
            <a:lvl6pPr marL="4065591" indent="0">
              <a:buNone/>
              <a:defRPr sz="3600"/>
            </a:lvl6pPr>
            <a:lvl7pPr marL="4878709" indent="0">
              <a:buNone/>
              <a:defRPr sz="3600"/>
            </a:lvl7pPr>
            <a:lvl8pPr marL="5691826" indent="0">
              <a:buNone/>
              <a:defRPr sz="3600"/>
            </a:lvl8pPr>
            <a:lvl9pPr marL="6504945" indent="0">
              <a:buNone/>
              <a:defRPr sz="3600"/>
            </a:lvl9pPr>
          </a:lstStyle>
          <a:p>
            <a:pPr lvl="0"/>
            <a:endParaRPr lang="en-US" noProof="0"/>
          </a:p>
        </p:txBody>
      </p:sp>
      <p:sp>
        <p:nvSpPr>
          <p:cNvPr id="4" name="Text Placeholder 3"/>
          <p:cNvSpPr>
            <a:spLocks noGrp="1"/>
          </p:cNvSpPr>
          <p:nvPr>
            <p:ph type="body" sz="half" idx="2"/>
          </p:nvPr>
        </p:nvSpPr>
        <p:spPr>
          <a:xfrm>
            <a:off x="3190335" y="7156451"/>
            <a:ext cx="9765983" cy="1073148"/>
          </a:xfrm>
        </p:spPr>
        <p:txBody>
          <a:bodyPr/>
          <a:lstStyle>
            <a:lvl1pPr marL="0" indent="0">
              <a:buNone/>
              <a:defRPr sz="2500"/>
            </a:lvl1pPr>
            <a:lvl2pPr marL="813119" indent="0">
              <a:buNone/>
              <a:defRPr sz="2100"/>
            </a:lvl2pPr>
            <a:lvl3pPr marL="1626236" indent="0">
              <a:buNone/>
              <a:defRPr sz="1800"/>
            </a:lvl3pPr>
            <a:lvl4pPr marL="2439355" indent="0">
              <a:buNone/>
              <a:defRPr sz="1600"/>
            </a:lvl4pPr>
            <a:lvl5pPr marL="3252472" indent="0">
              <a:buNone/>
              <a:defRPr sz="1600"/>
            </a:lvl5pPr>
            <a:lvl6pPr marL="4065591" indent="0">
              <a:buNone/>
              <a:defRPr sz="1600"/>
            </a:lvl6pPr>
            <a:lvl7pPr marL="4878709" indent="0">
              <a:buNone/>
              <a:defRPr sz="1600"/>
            </a:lvl7pPr>
            <a:lvl8pPr marL="5691826" indent="0">
              <a:buNone/>
              <a:defRPr sz="1600"/>
            </a:lvl8pPr>
            <a:lvl9pPr marL="6504945" indent="0">
              <a:buNone/>
              <a:defRPr sz="16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C3B370-AAFB-4EA7-8CA2-56E71463F5A8}" type="datetimeFigureOut">
              <a:rPr lang="en-US"/>
              <a:pPr>
                <a:defRPr/>
              </a:pPr>
              <a:t>10/26/2023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583890F-0643-4DA7-988E-7D0E94DF04AA}" type="slidenum">
              <a:rPr lang="en-US"/>
              <a:pPr>
                <a:defRPr/>
              </a:pPr>
              <a:t>‹#›</a:t>
            </a:fld>
            <a:endParaRPr lang="en-US"/>
          </a:p>
        </p:txBody>
      </p:sp>
    </p:spTree>
    <p:extLst>
      <p:ext uri="{BB962C8B-B14F-4D97-AF65-F5344CB8AC3E}">
        <p14:creationId xmlns:p14="http://schemas.microsoft.com/office/powerpoint/2010/main" val="2411306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13832" y="366549"/>
            <a:ext cx="14648974" cy="152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2623" tIns="81312" rIns="162623" bIns="81312"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813832" y="2134447"/>
            <a:ext cx="14648974" cy="603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2623" tIns="81312" rIns="162623" bIns="813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751"/>
            <a:ext cx="3797882" cy="484973"/>
          </a:xfrm>
          <a:prstGeom prst="rect">
            <a:avLst/>
          </a:prstGeom>
        </p:spPr>
        <p:txBody>
          <a:bodyPr vert="horz" lIns="162623" tIns="81312" rIns="162623" bIns="81312" rtlCol="0" anchor="ctr"/>
          <a:lstStyle>
            <a:lvl1pPr algn="l" fontAlgn="auto">
              <a:spcBef>
                <a:spcPts val="0"/>
              </a:spcBef>
              <a:spcAft>
                <a:spcPts val="0"/>
              </a:spcAft>
              <a:defRPr sz="2100">
                <a:solidFill>
                  <a:schemeClr val="tx1">
                    <a:tint val="75000"/>
                  </a:schemeClr>
                </a:solidFill>
                <a:latin typeface="+mn-lt"/>
                <a:cs typeface="+mn-cs"/>
              </a:defRPr>
            </a:lvl1pPr>
          </a:lstStyle>
          <a:p>
            <a:pPr>
              <a:defRPr/>
            </a:pPr>
            <a:fld id="{46AE8097-EE7F-4C07-AF61-10E71F24E01B}" type="datetimeFigureOut">
              <a:rPr lang="en-US"/>
              <a:pPr>
                <a:defRPr/>
              </a:pPr>
              <a:t>10/26/2023</a:t>
            </a:fld>
            <a:endParaRPr lang="en-US"/>
          </a:p>
        </p:txBody>
      </p:sp>
      <p:sp>
        <p:nvSpPr>
          <p:cNvPr id="5" name="Footer Placeholder 4"/>
          <p:cNvSpPr>
            <a:spLocks noGrp="1"/>
          </p:cNvSpPr>
          <p:nvPr>
            <p:ph type="ftr" sz="quarter" idx="3"/>
          </p:nvPr>
        </p:nvSpPr>
        <p:spPr>
          <a:xfrm>
            <a:off x="5561186" y="8475751"/>
            <a:ext cx="5154269" cy="484973"/>
          </a:xfrm>
          <a:prstGeom prst="rect">
            <a:avLst/>
          </a:prstGeom>
        </p:spPr>
        <p:txBody>
          <a:bodyPr vert="horz" lIns="162623" tIns="81312" rIns="162623" bIns="81312" rtlCol="0" anchor="ctr"/>
          <a:lstStyle>
            <a:lvl1pPr algn="ctr" fontAlgn="auto">
              <a:spcBef>
                <a:spcPts val="0"/>
              </a:spcBef>
              <a:spcAft>
                <a:spcPts val="0"/>
              </a:spcAft>
              <a:defRPr sz="21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11664924" y="8475751"/>
            <a:ext cx="3797882" cy="484973"/>
          </a:xfrm>
          <a:prstGeom prst="rect">
            <a:avLst/>
          </a:prstGeom>
        </p:spPr>
        <p:txBody>
          <a:bodyPr vert="horz" lIns="162623" tIns="81312" rIns="162623" bIns="81312" rtlCol="0" anchor="ctr"/>
          <a:lstStyle>
            <a:lvl1pPr algn="r" fontAlgn="auto">
              <a:spcBef>
                <a:spcPts val="0"/>
              </a:spcBef>
              <a:spcAft>
                <a:spcPts val="0"/>
              </a:spcAft>
              <a:defRPr sz="2100">
                <a:solidFill>
                  <a:schemeClr val="tx1">
                    <a:tint val="75000"/>
                  </a:schemeClr>
                </a:solidFill>
                <a:latin typeface="+mn-lt"/>
                <a:cs typeface="+mn-cs"/>
              </a:defRPr>
            </a:lvl1pPr>
          </a:lstStyle>
          <a:p>
            <a:pPr>
              <a:defRPr/>
            </a:pPr>
            <a:fld id="{8CA38DD3-909D-44EA-9AC1-B74D233FFA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7800" kern="1200">
          <a:solidFill>
            <a:schemeClr val="tx1"/>
          </a:solidFill>
          <a:latin typeface="+mj-lt"/>
          <a:ea typeface="+mj-ea"/>
          <a:cs typeface="+mj-cs"/>
        </a:defRPr>
      </a:lvl1pPr>
      <a:lvl2pPr algn="ctr" rtl="0" eaLnBrk="0" fontAlgn="base" hangingPunct="0">
        <a:spcBef>
          <a:spcPct val="0"/>
        </a:spcBef>
        <a:spcAft>
          <a:spcPct val="0"/>
        </a:spcAft>
        <a:defRPr sz="7800">
          <a:solidFill>
            <a:schemeClr val="tx1"/>
          </a:solidFill>
          <a:latin typeface="Calibri" pitchFamily="34" charset="0"/>
        </a:defRPr>
      </a:lvl2pPr>
      <a:lvl3pPr algn="ctr" rtl="0" eaLnBrk="0" fontAlgn="base" hangingPunct="0">
        <a:spcBef>
          <a:spcPct val="0"/>
        </a:spcBef>
        <a:spcAft>
          <a:spcPct val="0"/>
        </a:spcAft>
        <a:defRPr sz="7800">
          <a:solidFill>
            <a:schemeClr val="tx1"/>
          </a:solidFill>
          <a:latin typeface="Calibri" pitchFamily="34" charset="0"/>
        </a:defRPr>
      </a:lvl3pPr>
      <a:lvl4pPr algn="ctr" rtl="0" eaLnBrk="0" fontAlgn="base" hangingPunct="0">
        <a:spcBef>
          <a:spcPct val="0"/>
        </a:spcBef>
        <a:spcAft>
          <a:spcPct val="0"/>
        </a:spcAft>
        <a:defRPr sz="7800">
          <a:solidFill>
            <a:schemeClr val="tx1"/>
          </a:solidFill>
          <a:latin typeface="Calibri" pitchFamily="34" charset="0"/>
        </a:defRPr>
      </a:lvl4pPr>
      <a:lvl5pPr algn="ctr" rtl="0" eaLnBrk="0" fontAlgn="base" hangingPunct="0">
        <a:spcBef>
          <a:spcPct val="0"/>
        </a:spcBef>
        <a:spcAft>
          <a:spcPct val="0"/>
        </a:spcAft>
        <a:defRPr sz="7800">
          <a:solidFill>
            <a:schemeClr val="tx1"/>
          </a:solidFill>
          <a:latin typeface="Calibri" pitchFamily="34" charset="0"/>
        </a:defRPr>
      </a:lvl5pPr>
      <a:lvl6pPr marL="813119" algn="ctr" rtl="0" fontAlgn="base">
        <a:spcBef>
          <a:spcPct val="0"/>
        </a:spcBef>
        <a:spcAft>
          <a:spcPct val="0"/>
        </a:spcAft>
        <a:defRPr sz="7800">
          <a:solidFill>
            <a:schemeClr val="tx1"/>
          </a:solidFill>
          <a:latin typeface="Calibri" pitchFamily="34" charset="0"/>
        </a:defRPr>
      </a:lvl6pPr>
      <a:lvl7pPr marL="1626236" algn="ctr" rtl="0" fontAlgn="base">
        <a:spcBef>
          <a:spcPct val="0"/>
        </a:spcBef>
        <a:spcAft>
          <a:spcPct val="0"/>
        </a:spcAft>
        <a:defRPr sz="7800">
          <a:solidFill>
            <a:schemeClr val="tx1"/>
          </a:solidFill>
          <a:latin typeface="Calibri" pitchFamily="34" charset="0"/>
        </a:defRPr>
      </a:lvl7pPr>
      <a:lvl8pPr marL="2439355" algn="ctr" rtl="0" fontAlgn="base">
        <a:spcBef>
          <a:spcPct val="0"/>
        </a:spcBef>
        <a:spcAft>
          <a:spcPct val="0"/>
        </a:spcAft>
        <a:defRPr sz="7800">
          <a:solidFill>
            <a:schemeClr val="tx1"/>
          </a:solidFill>
          <a:latin typeface="Calibri" pitchFamily="34" charset="0"/>
        </a:defRPr>
      </a:lvl8pPr>
      <a:lvl9pPr marL="3252472" algn="ctr" rtl="0" fontAlgn="base">
        <a:spcBef>
          <a:spcPct val="0"/>
        </a:spcBef>
        <a:spcAft>
          <a:spcPct val="0"/>
        </a:spcAft>
        <a:defRPr sz="7800">
          <a:solidFill>
            <a:schemeClr val="tx1"/>
          </a:solidFill>
          <a:latin typeface="Calibri" pitchFamily="34" charset="0"/>
        </a:defRPr>
      </a:lvl9pPr>
    </p:titleStyle>
    <p:bodyStyle>
      <a:lvl1pPr marL="609839" indent="-609839" algn="l" rtl="0" eaLnBrk="0" fontAlgn="base" hangingPunct="0">
        <a:spcBef>
          <a:spcPct val="20000"/>
        </a:spcBef>
        <a:spcAft>
          <a:spcPct val="0"/>
        </a:spcAft>
        <a:buFont typeface="Arial" charset="0"/>
        <a:buChar char="•"/>
        <a:defRPr sz="5700" kern="1200">
          <a:solidFill>
            <a:schemeClr val="tx1"/>
          </a:solidFill>
          <a:latin typeface="+mn-lt"/>
          <a:ea typeface="+mn-ea"/>
          <a:cs typeface="+mn-cs"/>
        </a:defRPr>
      </a:lvl1pPr>
      <a:lvl2pPr marL="1321317" indent="-508199" algn="l" rtl="0" eaLnBrk="0" fontAlgn="base" hangingPunct="0">
        <a:spcBef>
          <a:spcPct val="20000"/>
        </a:spcBef>
        <a:spcAft>
          <a:spcPct val="0"/>
        </a:spcAft>
        <a:buFont typeface="Arial" charset="0"/>
        <a:buChar char="–"/>
        <a:defRPr sz="5000" kern="1200">
          <a:solidFill>
            <a:schemeClr val="tx1"/>
          </a:solidFill>
          <a:latin typeface="+mn-lt"/>
          <a:ea typeface="+mn-ea"/>
          <a:cs typeface="+mn-cs"/>
        </a:defRPr>
      </a:lvl2pPr>
      <a:lvl3pPr marL="2032796" indent="-406560" algn="l" rtl="0" eaLnBrk="0" fontAlgn="base" hangingPunct="0">
        <a:spcBef>
          <a:spcPct val="20000"/>
        </a:spcBef>
        <a:spcAft>
          <a:spcPct val="0"/>
        </a:spcAft>
        <a:buFont typeface="Arial" charset="0"/>
        <a:buChar char="•"/>
        <a:defRPr sz="4300" kern="1200">
          <a:solidFill>
            <a:schemeClr val="tx1"/>
          </a:solidFill>
          <a:latin typeface="+mn-lt"/>
          <a:ea typeface="+mn-ea"/>
          <a:cs typeface="+mn-cs"/>
        </a:defRPr>
      </a:lvl3pPr>
      <a:lvl4pPr marL="2845913" indent="-406560" algn="l" rtl="0" eaLnBrk="0" fontAlgn="base" hangingPunct="0">
        <a:spcBef>
          <a:spcPct val="20000"/>
        </a:spcBef>
        <a:spcAft>
          <a:spcPct val="0"/>
        </a:spcAft>
        <a:buFont typeface="Arial" charset="0"/>
        <a:buChar char="–"/>
        <a:defRPr sz="3600" kern="1200">
          <a:solidFill>
            <a:schemeClr val="tx1"/>
          </a:solidFill>
          <a:latin typeface="+mn-lt"/>
          <a:ea typeface="+mn-ea"/>
          <a:cs typeface="+mn-cs"/>
        </a:defRPr>
      </a:lvl4pPr>
      <a:lvl5pPr marL="3659032" indent="-406560" algn="l" rtl="0" eaLnBrk="0" fontAlgn="base" hangingPunct="0">
        <a:spcBef>
          <a:spcPct val="20000"/>
        </a:spcBef>
        <a:spcAft>
          <a:spcPct val="0"/>
        </a:spcAft>
        <a:buFont typeface="Arial" charset="0"/>
        <a:buChar char="»"/>
        <a:defRPr sz="3600" kern="1200">
          <a:solidFill>
            <a:schemeClr val="tx1"/>
          </a:solidFill>
          <a:latin typeface="+mn-lt"/>
          <a:ea typeface="+mn-ea"/>
          <a:cs typeface="+mn-cs"/>
        </a:defRPr>
      </a:lvl5pPr>
      <a:lvl6pPr marL="4472151" indent="-406560" algn="l" defTabSz="1626236"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285266" indent="-406560" algn="l" defTabSz="1626236"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098385" indent="-406560" algn="l" defTabSz="1626236"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11504" indent="-406560" algn="l" defTabSz="1626236"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en-US"/>
      </a:defPPr>
      <a:lvl1pPr marL="0" algn="l" defTabSz="1626236" rtl="0" eaLnBrk="1" latinLnBrk="0" hangingPunct="1">
        <a:defRPr sz="3200" kern="1200">
          <a:solidFill>
            <a:schemeClr val="tx1"/>
          </a:solidFill>
          <a:latin typeface="+mn-lt"/>
          <a:ea typeface="+mn-ea"/>
          <a:cs typeface="+mn-cs"/>
        </a:defRPr>
      </a:lvl1pPr>
      <a:lvl2pPr marL="813119" algn="l" defTabSz="1626236" rtl="0" eaLnBrk="1" latinLnBrk="0" hangingPunct="1">
        <a:defRPr sz="3200" kern="1200">
          <a:solidFill>
            <a:schemeClr val="tx1"/>
          </a:solidFill>
          <a:latin typeface="+mn-lt"/>
          <a:ea typeface="+mn-ea"/>
          <a:cs typeface="+mn-cs"/>
        </a:defRPr>
      </a:lvl2pPr>
      <a:lvl3pPr marL="1626236" algn="l" defTabSz="1626236" rtl="0" eaLnBrk="1" latinLnBrk="0" hangingPunct="1">
        <a:defRPr sz="3200" kern="1200">
          <a:solidFill>
            <a:schemeClr val="tx1"/>
          </a:solidFill>
          <a:latin typeface="+mn-lt"/>
          <a:ea typeface="+mn-ea"/>
          <a:cs typeface="+mn-cs"/>
        </a:defRPr>
      </a:lvl3pPr>
      <a:lvl4pPr marL="2439355" algn="l" defTabSz="1626236" rtl="0" eaLnBrk="1" latinLnBrk="0" hangingPunct="1">
        <a:defRPr sz="3200" kern="1200">
          <a:solidFill>
            <a:schemeClr val="tx1"/>
          </a:solidFill>
          <a:latin typeface="+mn-lt"/>
          <a:ea typeface="+mn-ea"/>
          <a:cs typeface="+mn-cs"/>
        </a:defRPr>
      </a:lvl4pPr>
      <a:lvl5pPr marL="3252472" algn="l" defTabSz="1626236" rtl="0" eaLnBrk="1" latinLnBrk="0" hangingPunct="1">
        <a:defRPr sz="3200" kern="1200">
          <a:solidFill>
            <a:schemeClr val="tx1"/>
          </a:solidFill>
          <a:latin typeface="+mn-lt"/>
          <a:ea typeface="+mn-ea"/>
          <a:cs typeface="+mn-cs"/>
        </a:defRPr>
      </a:lvl5pPr>
      <a:lvl6pPr marL="4065591" algn="l" defTabSz="1626236" rtl="0" eaLnBrk="1" latinLnBrk="0" hangingPunct="1">
        <a:defRPr sz="3200" kern="1200">
          <a:solidFill>
            <a:schemeClr val="tx1"/>
          </a:solidFill>
          <a:latin typeface="+mn-lt"/>
          <a:ea typeface="+mn-ea"/>
          <a:cs typeface="+mn-cs"/>
        </a:defRPr>
      </a:lvl6pPr>
      <a:lvl7pPr marL="4878709" algn="l" defTabSz="1626236" rtl="0" eaLnBrk="1" latinLnBrk="0" hangingPunct="1">
        <a:defRPr sz="3200" kern="1200">
          <a:solidFill>
            <a:schemeClr val="tx1"/>
          </a:solidFill>
          <a:latin typeface="+mn-lt"/>
          <a:ea typeface="+mn-ea"/>
          <a:cs typeface="+mn-cs"/>
        </a:defRPr>
      </a:lvl7pPr>
      <a:lvl8pPr marL="5691826" algn="l" defTabSz="1626236" rtl="0" eaLnBrk="1" latinLnBrk="0" hangingPunct="1">
        <a:defRPr sz="3200" kern="1200">
          <a:solidFill>
            <a:schemeClr val="tx1"/>
          </a:solidFill>
          <a:latin typeface="+mn-lt"/>
          <a:ea typeface="+mn-ea"/>
          <a:cs typeface="+mn-cs"/>
        </a:defRPr>
      </a:lvl8pPr>
      <a:lvl9pPr marL="6504945" algn="l" defTabSz="1626236" rtl="0" eaLnBrk="1" latinLnBrk="0" hangingPunct="1">
        <a:defRPr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DC846F75-9698-549D-7279-BD2BD3FB3BAC}"/>
              </a:ext>
            </a:extLst>
          </p:cNvPr>
          <p:cNvSpPr>
            <a:spLocks noGrp="1"/>
          </p:cNvSpPr>
          <p:nvPr>
            <p:ph type="title"/>
          </p:nvPr>
        </p:nvSpPr>
        <p:spPr bwMode="auto">
          <a:xfrm>
            <a:off x="813832" y="366889"/>
            <a:ext cx="14648974"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8" rIns="91424" bIns="45718" numCol="1" anchor="ctr" anchorCtr="0" compatLnSpc="1">
            <a:prstTxWarp prst="textNoShape">
              <a:avLst/>
            </a:prstTxWarp>
          </a:bodyPr>
          <a:lstStyle/>
          <a:p>
            <a:pPr lvl="0"/>
            <a:r>
              <a:rPr lang="en-US" altLang="en-US"/>
              <a:t>Click to edit Master title style</a:t>
            </a:r>
            <a:endParaRPr lang="vi-VN" altLang="en-US"/>
          </a:p>
        </p:txBody>
      </p:sp>
    </p:spTree>
    <p:extLst>
      <p:ext uri="{BB962C8B-B14F-4D97-AF65-F5344CB8AC3E}">
        <p14:creationId xmlns:p14="http://schemas.microsoft.com/office/powerpoint/2010/main" val="4211930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500" advTm="10000">
        <p:random/>
      </p:transition>
    </mc:Choice>
    <mc:Fallback xmlns="">
      <p:transition spd="slow" advTm="10000">
        <p:random/>
      </p:transition>
    </mc:Fallback>
  </mc:AlternateContent>
  <p:txStyles>
    <p:titleStyle>
      <a:lvl1pPr algn="l" defTabSz="1216394" rtl="0" eaLnBrk="0" fontAlgn="base" hangingPunct="0">
        <a:lnSpc>
          <a:spcPct val="90000"/>
        </a:lnSpc>
        <a:spcBef>
          <a:spcPct val="0"/>
        </a:spcBef>
        <a:spcAft>
          <a:spcPct val="0"/>
        </a:spcAft>
        <a:defRPr sz="5867" kern="1200">
          <a:solidFill>
            <a:schemeClr val="tx1"/>
          </a:solidFill>
          <a:latin typeface="+mj-lt"/>
          <a:ea typeface="Microsoft YaHei" panose="020B0503020204020204" pitchFamily="34" charset="-122"/>
          <a:cs typeface="+mj-cs"/>
        </a:defRPr>
      </a:lvl1pPr>
      <a:lvl2pPr algn="l" defTabSz="1216394" rtl="0" eaLnBrk="0" fontAlgn="base" hangingPunct="0">
        <a:lnSpc>
          <a:spcPct val="90000"/>
        </a:lnSpc>
        <a:spcBef>
          <a:spcPct val="0"/>
        </a:spcBef>
        <a:spcAft>
          <a:spcPct val="0"/>
        </a:spcAft>
        <a:defRPr sz="5867">
          <a:solidFill>
            <a:schemeClr val="tx1"/>
          </a:solidFill>
          <a:latin typeface="Arial" panose="020B0604020202020204" pitchFamily="34" charset="0"/>
          <a:ea typeface="Microsoft YaHei" panose="020B0503020204020204" pitchFamily="34" charset="-122"/>
        </a:defRPr>
      </a:lvl2pPr>
      <a:lvl3pPr algn="l" defTabSz="1216394" rtl="0" eaLnBrk="0" fontAlgn="base" hangingPunct="0">
        <a:lnSpc>
          <a:spcPct val="90000"/>
        </a:lnSpc>
        <a:spcBef>
          <a:spcPct val="0"/>
        </a:spcBef>
        <a:spcAft>
          <a:spcPct val="0"/>
        </a:spcAft>
        <a:defRPr sz="5867">
          <a:solidFill>
            <a:schemeClr val="tx1"/>
          </a:solidFill>
          <a:latin typeface="Arial" panose="020B0604020202020204" pitchFamily="34" charset="0"/>
          <a:ea typeface="Microsoft YaHei" panose="020B0503020204020204" pitchFamily="34" charset="-122"/>
        </a:defRPr>
      </a:lvl3pPr>
      <a:lvl4pPr algn="l" defTabSz="1216394" rtl="0" eaLnBrk="0" fontAlgn="base" hangingPunct="0">
        <a:lnSpc>
          <a:spcPct val="90000"/>
        </a:lnSpc>
        <a:spcBef>
          <a:spcPct val="0"/>
        </a:spcBef>
        <a:spcAft>
          <a:spcPct val="0"/>
        </a:spcAft>
        <a:defRPr sz="5867">
          <a:solidFill>
            <a:schemeClr val="tx1"/>
          </a:solidFill>
          <a:latin typeface="Arial" panose="020B0604020202020204" pitchFamily="34" charset="0"/>
          <a:ea typeface="Microsoft YaHei" panose="020B0503020204020204" pitchFamily="34" charset="-122"/>
        </a:defRPr>
      </a:lvl4pPr>
      <a:lvl5pPr algn="l" defTabSz="1216394" rtl="0" eaLnBrk="0" fontAlgn="base" hangingPunct="0">
        <a:lnSpc>
          <a:spcPct val="90000"/>
        </a:lnSpc>
        <a:spcBef>
          <a:spcPct val="0"/>
        </a:spcBef>
        <a:spcAft>
          <a:spcPct val="0"/>
        </a:spcAft>
        <a:defRPr sz="5867">
          <a:solidFill>
            <a:schemeClr val="tx1"/>
          </a:solidFill>
          <a:latin typeface="Arial" panose="020B0604020202020204" pitchFamily="34" charset="0"/>
          <a:ea typeface="Microsoft YaHei" panose="020B0503020204020204" pitchFamily="34" charset="-122"/>
        </a:defRPr>
      </a:lvl5pPr>
      <a:lvl6pPr marL="812810" algn="l" defTabSz="1216394" rtl="0" fontAlgn="base">
        <a:lnSpc>
          <a:spcPct val="90000"/>
        </a:lnSpc>
        <a:spcBef>
          <a:spcPct val="0"/>
        </a:spcBef>
        <a:spcAft>
          <a:spcPct val="0"/>
        </a:spcAft>
        <a:defRPr sz="5867">
          <a:solidFill>
            <a:schemeClr val="tx1"/>
          </a:solidFill>
          <a:latin typeface="Arial" panose="020B0604020202020204" pitchFamily="34" charset="0"/>
          <a:ea typeface="Microsoft YaHei" panose="020B0503020204020204" pitchFamily="34" charset="-122"/>
        </a:defRPr>
      </a:lvl6pPr>
      <a:lvl7pPr marL="1625620" algn="l" defTabSz="1216394" rtl="0" fontAlgn="base">
        <a:lnSpc>
          <a:spcPct val="90000"/>
        </a:lnSpc>
        <a:spcBef>
          <a:spcPct val="0"/>
        </a:spcBef>
        <a:spcAft>
          <a:spcPct val="0"/>
        </a:spcAft>
        <a:defRPr sz="5867">
          <a:solidFill>
            <a:schemeClr val="tx1"/>
          </a:solidFill>
          <a:latin typeface="Arial" panose="020B0604020202020204" pitchFamily="34" charset="0"/>
          <a:ea typeface="Microsoft YaHei" panose="020B0503020204020204" pitchFamily="34" charset="-122"/>
        </a:defRPr>
      </a:lvl7pPr>
      <a:lvl8pPr marL="2438430" algn="l" defTabSz="1216394" rtl="0" fontAlgn="base">
        <a:lnSpc>
          <a:spcPct val="90000"/>
        </a:lnSpc>
        <a:spcBef>
          <a:spcPct val="0"/>
        </a:spcBef>
        <a:spcAft>
          <a:spcPct val="0"/>
        </a:spcAft>
        <a:defRPr sz="5867">
          <a:solidFill>
            <a:schemeClr val="tx1"/>
          </a:solidFill>
          <a:latin typeface="Arial" panose="020B0604020202020204" pitchFamily="34" charset="0"/>
          <a:ea typeface="Microsoft YaHei" panose="020B0503020204020204" pitchFamily="34" charset="-122"/>
        </a:defRPr>
      </a:lvl8pPr>
      <a:lvl9pPr marL="3251241" algn="l" defTabSz="1216394" rtl="0" fontAlgn="base">
        <a:lnSpc>
          <a:spcPct val="90000"/>
        </a:lnSpc>
        <a:spcBef>
          <a:spcPct val="0"/>
        </a:spcBef>
        <a:spcAft>
          <a:spcPct val="0"/>
        </a:spcAft>
        <a:defRPr sz="5867">
          <a:solidFill>
            <a:schemeClr val="tx1"/>
          </a:solidFill>
          <a:latin typeface="Arial" panose="020B0604020202020204" pitchFamily="34" charset="0"/>
          <a:ea typeface="Microsoft YaHei" panose="020B0503020204020204" pitchFamily="34" charset="-122"/>
        </a:defRPr>
      </a:lvl9pPr>
    </p:titleStyle>
    <p:bodyStyle>
      <a:lvl1pPr marL="301982" indent="-301982" algn="l" defTabSz="1216394" rtl="0" eaLnBrk="0" fontAlgn="base" hangingPunct="0">
        <a:lnSpc>
          <a:spcPct val="90000"/>
        </a:lnSpc>
        <a:spcBef>
          <a:spcPts val="1333"/>
        </a:spcBef>
        <a:spcAft>
          <a:spcPct val="0"/>
        </a:spcAft>
        <a:buFont typeface="Arial" panose="020B0604020202020204" pitchFamily="34" charset="0"/>
        <a:buChar char="•"/>
        <a:defRPr sz="3733" kern="1200">
          <a:solidFill>
            <a:schemeClr val="tx1"/>
          </a:solidFill>
          <a:latin typeface="+mn-lt"/>
          <a:ea typeface="+mn-ea"/>
          <a:cs typeface="黑体"/>
        </a:defRPr>
      </a:lvl1pPr>
      <a:lvl2pPr marL="911590" indent="-301982" algn="l" defTabSz="1216394" rtl="0" eaLnBrk="0" fontAlgn="base" hangingPunct="0">
        <a:lnSpc>
          <a:spcPct val="90000"/>
        </a:lnSpc>
        <a:spcBef>
          <a:spcPts val="667"/>
        </a:spcBef>
        <a:spcAft>
          <a:spcPct val="0"/>
        </a:spcAft>
        <a:buFont typeface="Arial" panose="020B0604020202020204" pitchFamily="34" charset="0"/>
        <a:buChar char="•"/>
        <a:defRPr kern="1200">
          <a:solidFill>
            <a:schemeClr val="tx1"/>
          </a:solidFill>
          <a:latin typeface="+mn-lt"/>
          <a:ea typeface="+mn-ea"/>
          <a:cs typeface="黑体"/>
        </a:defRPr>
      </a:lvl2pPr>
      <a:lvl3pPr marL="1521198" indent="-301982" algn="l" defTabSz="1216394" rtl="0" eaLnBrk="0" fontAlgn="base" hangingPunct="0">
        <a:lnSpc>
          <a:spcPct val="90000"/>
        </a:lnSpc>
        <a:spcBef>
          <a:spcPts val="667"/>
        </a:spcBef>
        <a:spcAft>
          <a:spcPct val="0"/>
        </a:spcAft>
        <a:buFont typeface="Arial" panose="020B0604020202020204" pitchFamily="34" charset="0"/>
        <a:buChar char="•"/>
        <a:defRPr sz="2667" kern="1200">
          <a:solidFill>
            <a:schemeClr val="tx1"/>
          </a:solidFill>
          <a:latin typeface="+mn-lt"/>
          <a:ea typeface="+mn-ea"/>
          <a:cs typeface="黑体"/>
        </a:defRPr>
      </a:lvl3pPr>
      <a:lvl4pPr marL="2127982" indent="-301982" algn="l" defTabSz="1216394" rtl="0" eaLnBrk="0" fontAlgn="base" hangingPunct="0">
        <a:lnSpc>
          <a:spcPct val="90000"/>
        </a:lnSpc>
        <a:spcBef>
          <a:spcPts val="667"/>
        </a:spcBef>
        <a:spcAft>
          <a:spcPct val="0"/>
        </a:spcAft>
        <a:buFont typeface="Arial" panose="020B0604020202020204" pitchFamily="34" charset="0"/>
        <a:buChar char="•"/>
        <a:defRPr sz="2489" kern="1200">
          <a:solidFill>
            <a:schemeClr val="tx1"/>
          </a:solidFill>
          <a:latin typeface="+mn-lt"/>
          <a:ea typeface="+mn-ea"/>
          <a:cs typeface="黑体"/>
        </a:defRPr>
      </a:lvl4pPr>
      <a:lvl5pPr marL="2737590" indent="-301982" algn="l" defTabSz="1216394" rtl="0" eaLnBrk="0" fontAlgn="base" hangingPunct="0">
        <a:lnSpc>
          <a:spcPct val="90000"/>
        </a:lnSpc>
        <a:spcBef>
          <a:spcPts val="667"/>
        </a:spcBef>
        <a:spcAft>
          <a:spcPct val="0"/>
        </a:spcAft>
        <a:buFont typeface="Arial" panose="020B0604020202020204" pitchFamily="34" charset="0"/>
        <a:buChar char="•"/>
        <a:defRPr sz="2489" kern="1200">
          <a:solidFill>
            <a:schemeClr val="tx1"/>
          </a:solidFill>
          <a:latin typeface="+mn-lt"/>
          <a:ea typeface="+mn-ea"/>
          <a:cs typeface="黑体"/>
        </a:defRPr>
      </a:lvl5pPr>
      <a:lvl6pPr marL="3347235" indent="-304320" algn="l" defTabSz="1217185" rtl="0" eaLnBrk="1" latinLnBrk="0" hangingPunct="1">
        <a:lnSpc>
          <a:spcPct val="90000"/>
        </a:lnSpc>
        <a:spcBef>
          <a:spcPts val="665"/>
        </a:spcBef>
        <a:buFont typeface="Arial" panose="020B0604020202020204" pitchFamily="34" charset="0"/>
        <a:buChar char="•"/>
        <a:defRPr sz="2533" kern="1200">
          <a:solidFill>
            <a:schemeClr val="tx1"/>
          </a:solidFill>
          <a:latin typeface="+mn-lt"/>
          <a:ea typeface="+mn-ea"/>
          <a:cs typeface="+mn-cs"/>
        </a:defRPr>
      </a:lvl6pPr>
      <a:lvl7pPr marL="3955825" indent="-304320" algn="l" defTabSz="1217185" rtl="0" eaLnBrk="1" latinLnBrk="0" hangingPunct="1">
        <a:lnSpc>
          <a:spcPct val="90000"/>
        </a:lnSpc>
        <a:spcBef>
          <a:spcPts val="665"/>
        </a:spcBef>
        <a:buFont typeface="Arial" panose="020B0604020202020204" pitchFamily="34" charset="0"/>
        <a:buChar char="•"/>
        <a:defRPr sz="2533" kern="1200">
          <a:solidFill>
            <a:schemeClr val="tx1"/>
          </a:solidFill>
          <a:latin typeface="+mn-lt"/>
          <a:ea typeface="+mn-ea"/>
          <a:cs typeface="+mn-cs"/>
        </a:defRPr>
      </a:lvl7pPr>
      <a:lvl8pPr marL="4564420" indent="-304320" algn="l" defTabSz="1217185" rtl="0" eaLnBrk="1" latinLnBrk="0" hangingPunct="1">
        <a:lnSpc>
          <a:spcPct val="90000"/>
        </a:lnSpc>
        <a:spcBef>
          <a:spcPts val="665"/>
        </a:spcBef>
        <a:buFont typeface="Arial" panose="020B0604020202020204" pitchFamily="34" charset="0"/>
        <a:buChar char="•"/>
        <a:defRPr sz="2533" kern="1200">
          <a:solidFill>
            <a:schemeClr val="tx1"/>
          </a:solidFill>
          <a:latin typeface="+mn-lt"/>
          <a:ea typeface="+mn-ea"/>
          <a:cs typeface="+mn-cs"/>
        </a:defRPr>
      </a:lvl8pPr>
      <a:lvl9pPr marL="5173060" indent="-304320" algn="l" defTabSz="1217185" rtl="0" eaLnBrk="1" latinLnBrk="0" hangingPunct="1">
        <a:lnSpc>
          <a:spcPct val="90000"/>
        </a:lnSpc>
        <a:spcBef>
          <a:spcPts val="665"/>
        </a:spcBef>
        <a:buFont typeface="Arial" panose="020B0604020202020204" pitchFamily="34" charset="0"/>
        <a:buChar char="•"/>
        <a:defRPr sz="2533" kern="1200">
          <a:solidFill>
            <a:schemeClr val="tx1"/>
          </a:solidFill>
          <a:latin typeface="+mn-lt"/>
          <a:ea typeface="+mn-ea"/>
          <a:cs typeface="+mn-cs"/>
        </a:defRPr>
      </a:lvl9pPr>
    </p:bodyStyle>
    <p:otherStyle>
      <a:defPPr>
        <a:defRPr lang="zh-CN"/>
      </a:defPPr>
      <a:lvl1pPr marL="0" algn="l" defTabSz="1217185" rtl="0" eaLnBrk="1" latinLnBrk="0" hangingPunct="1">
        <a:defRPr sz="2533" kern="1200">
          <a:solidFill>
            <a:schemeClr val="tx1"/>
          </a:solidFill>
          <a:latin typeface="+mn-lt"/>
          <a:ea typeface="+mn-ea"/>
          <a:cs typeface="+mn-cs"/>
        </a:defRPr>
      </a:lvl1pPr>
      <a:lvl2pPr marL="608544" algn="l" defTabSz="1217185" rtl="0" eaLnBrk="1" latinLnBrk="0" hangingPunct="1">
        <a:defRPr sz="2533" kern="1200">
          <a:solidFill>
            <a:schemeClr val="tx1"/>
          </a:solidFill>
          <a:latin typeface="+mn-lt"/>
          <a:ea typeface="+mn-ea"/>
          <a:cs typeface="+mn-cs"/>
        </a:defRPr>
      </a:lvl2pPr>
      <a:lvl3pPr marL="1217185" algn="l" defTabSz="1217185" rtl="0" eaLnBrk="1" latinLnBrk="0" hangingPunct="1">
        <a:defRPr sz="2533" kern="1200">
          <a:solidFill>
            <a:schemeClr val="tx1"/>
          </a:solidFill>
          <a:latin typeface="+mn-lt"/>
          <a:ea typeface="+mn-ea"/>
          <a:cs typeface="+mn-cs"/>
        </a:defRPr>
      </a:lvl3pPr>
      <a:lvl4pPr marL="1825776" algn="l" defTabSz="1217185" rtl="0" eaLnBrk="1" latinLnBrk="0" hangingPunct="1">
        <a:defRPr sz="2533" kern="1200">
          <a:solidFill>
            <a:schemeClr val="tx1"/>
          </a:solidFill>
          <a:latin typeface="+mn-lt"/>
          <a:ea typeface="+mn-ea"/>
          <a:cs typeface="+mn-cs"/>
        </a:defRPr>
      </a:lvl4pPr>
      <a:lvl5pPr marL="2434372" algn="l" defTabSz="1217185" rtl="0" eaLnBrk="1" latinLnBrk="0" hangingPunct="1">
        <a:defRPr sz="2533" kern="1200">
          <a:solidFill>
            <a:schemeClr val="tx1"/>
          </a:solidFill>
          <a:latin typeface="+mn-lt"/>
          <a:ea typeface="+mn-ea"/>
          <a:cs typeface="+mn-cs"/>
        </a:defRPr>
      </a:lvl5pPr>
      <a:lvl6pPr marL="3043007" algn="l" defTabSz="1217185" rtl="0" eaLnBrk="1" latinLnBrk="0" hangingPunct="1">
        <a:defRPr sz="2533" kern="1200">
          <a:solidFill>
            <a:schemeClr val="tx1"/>
          </a:solidFill>
          <a:latin typeface="+mn-lt"/>
          <a:ea typeface="+mn-ea"/>
          <a:cs typeface="+mn-cs"/>
        </a:defRPr>
      </a:lvl6pPr>
      <a:lvl7pPr marL="3651553" algn="l" defTabSz="1217185" rtl="0" eaLnBrk="1" latinLnBrk="0" hangingPunct="1">
        <a:defRPr sz="2533" kern="1200">
          <a:solidFill>
            <a:schemeClr val="tx1"/>
          </a:solidFill>
          <a:latin typeface="+mn-lt"/>
          <a:ea typeface="+mn-ea"/>
          <a:cs typeface="+mn-cs"/>
        </a:defRPr>
      </a:lvl7pPr>
      <a:lvl8pPr marL="4260101" algn="l" defTabSz="1217185" rtl="0" eaLnBrk="1" latinLnBrk="0" hangingPunct="1">
        <a:defRPr sz="2533" kern="1200">
          <a:solidFill>
            <a:schemeClr val="tx1"/>
          </a:solidFill>
          <a:latin typeface="+mn-lt"/>
          <a:ea typeface="+mn-ea"/>
          <a:cs typeface="+mn-cs"/>
        </a:defRPr>
      </a:lvl8pPr>
      <a:lvl9pPr marL="4868646" algn="l" defTabSz="1217185" rtl="0" eaLnBrk="1" latinLnBrk="0" hangingPunct="1">
        <a:defRPr sz="25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slideLayout" Target="../slideLayouts/slideLayout13.xml"/><Relationship Id="rId7" Type="http://schemas.openxmlformats.org/officeDocument/2006/relationships/image" Target="../media/image7.png"/><Relationship Id="rId2" Type="http://schemas.openxmlformats.org/officeDocument/2006/relationships/tags" Target="../tags/tag1.xml"/><Relationship Id="rId1" Type="http://schemas.openxmlformats.org/officeDocument/2006/relationships/themeOverride" Target="../theme/themeOverride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slideLayout" Target="../slideLayouts/slideLayout13.xml"/><Relationship Id="rId7" Type="http://schemas.openxmlformats.org/officeDocument/2006/relationships/image" Target="../media/image7.png"/><Relationship Id="rId2" Type="http://schemas.openxmlformats.org/officeDocument/2006/relationships/tags" Target="../tags/tag2.xml"/><Relationship Id="rId1" Type="http://schemas.openxmlformats.org/officeDocument/2006/relationships/themeOverride" Target="../theme/themeOverride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slideLayout" Target="../slideLayouts/slideLayout13.xml"/><Relationship Id="rId7" Type="http://schemas.openxmlformats.org/officeDocument/2006/relationships/image" Target="../media/image7.png"/><Relationship Id="rId2" Type="http://schemas.openxmlformats.org/officeDocument/2006/relationships/tags" Target="../tags/tag3.xml"/><Relationship Id="rId1" Type="http://schemas.openxmlformats.org/officeDocument/2006/relationships/themeOverride" Target="../theme/themeOverride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3.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30E317F8-5DB5-D1AB-C882-826BF87A1462}"/>
              </a:ext>
            </a:extLst>
          </p:cNvPr>
          <p:cNvSpPr/>
          <p:nvPr/>
        </p:nvSpPr>
        <p:spPr>
          <a:xfrm>
            <a:off x="4407341" y="5506158"/>
            <a:ext cx="3050823" cy="305082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8" tIns="60937" rIns="121728" bIns="60937" anchor="ctr"/>
          <a:lstStyle/>
          <a:p>
            <a:pPr algn="ctr" defTabSz="1217125" fontAlgn="auto">
              <a:spcBef>
                <a:spcPts val="0"/>
              </a:spcBef>
              <a:spcAft>
                <a:spcPts val="0"/>
              </a:spcAft>
              <a:defRPr/>
            </a:pPr>
            <a:endParaRPr lang="zh-CN" altLang="en-US" sz="2533">
              <a:solidFill>
                <a:srgbClr val="FFFFFF"/>
              </a:solidFill>
              <a:latin typeface="Arial Unicode MS"/>
              <a:ea typeface="黑体"/>
            </a:endParaRPr>
          </a:p>
        </p:txBody>
      </p:sp>
      <p:sp>
        <p:nvSpPr>
          <p:cNvPr id="5" name="椭圆 4">
            <a:extLst>
              <a:ext uri="{FF2B5EF4-FFF2-40B4-BE49-F238E27FC236}">
                <a16:creationId xmlns:a16="http://schemas.microsoft.com/office/drawing/2014/main" id="{BAC7A5A3-D86B-0121-6AB8-D6156989D6C6}"/>
              </a:ext>
            </a:extLst>
          </p:cNvPr>
          <p:cNvSpPr/>
          <p:nvPr/>
        </p:nvSpPr>
        <p:spPr>
          <a:xfrm>
            <a:off x="100631" y="5748868"/>
            <a:ext cx="2805289" cy="2808110"/>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121728" tIns="60937" rIns="121728" bIns="60937" anchor="ctr"/>
          <a:lstStyle/>
          <a:p>
            <a:pPr algn="ctr" defTabSz="1217125" fontAlgn="auto">
              <a:spcBef>
                <a:spcPts val="0"/>
              </a:spcBef>
              <a:spcAft>
                <a:spcPts val="0"/>
              </a:spcAft>
              <a:defRPr/>
            </a:pPr>
            <a:endParaRPr lang="zh-CN" altLang="en-US" sz="2533">
              <a:solidFill>
                <a:srgbClr val="FFFFFF"/>
              </a:solidFill>
              <a:latin typeface="Arial Unicode MS"/>
              <a:ea typeface="黑体"/>
            </a:endParaRPr>
          </a:p>
        </p:txBody>
      </p:sp>
      <p:sp>
        <p:nvSpPr>
          <p:cNvPr id="6" name="椭圆 5">
            <a:extLst>
              <a:ext uri="{FF2B5EF4-FFF2-40B4-BE49-F238E27FC236}">
                <a16:creationId xmlns:a16="http://schemas.microsoft.com/office/drawing/2014/main" id="{C729FD4F-91CC-ACFE-9D9D-EDB1250EAFA3}"/>
              </a:ext>
            </a:extLst>
          </p:cNvPr>
          <p:cNvSpPr/>
          <p:nvPr/>
        </p:nvSpPr>
        <p:spPr>
          <a:xfrm>
            <a:off x="13932342" y="3595512"/>
            <a:ext cx="2153355" cy="215335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8" tIns="60937" rIns="121728" bIns="60937" anchor="ctr"/>
          <a:lstStyle/>
          <a:p>
            <a:pPr algn="ctr" defTabSz="1217125" fontAlgn="auto">
              <a:spcBef>
                <a:spcPts val="0"/>
              </a:spcBef>
              <a:spcAft>
                <a:spcPts val="0"/>
              </a:spcAft>
              <a:defRPr/>
            </a:pPr>
            <a:endParaRPr lang="zh-CN" altLang="en-US" sz="2533">
              <a:solidFill>
                <a:srgbClr val="FFFFFF"/>
              </a:solidFill>
              <a:latin typeface="Arial Unicode MS"/>
              <a:ea typeface="黑体"/>
            </a:endParaRPr>
          </a:p>
        </p:txBody>
      </p:sp>
      <p:grpSp>
        <p:nvGrpSpPr>
          <p:cNvPr id="24" name="组合 23">
            <a:extLst>
              <a:ext uri="{FF2B5EF4-FFF2-40B4-BE49-F238E27FC236}">
                <a16:creationId xmlns:a16="http://schemas.microsoft.com/office/drawing/2014/main" id="{A8A8E65B-6BBD-8C99-46C5-35E67DA366F8}"/>
              </a:ext>
            </a:extLst>
          </p:cNvPr>
          <p:cNvGrpSpPr>
            <a:grpSpLocks/>
          </p:cNvGrpSpPr>
          <p:nvPr/>
        </p:nvGrpSpPr>
        <p:grpSpPr bwMode="auto">
          <a:xfrm>
            <a:off x="3693320" y="-649111"/>
            <a:ext cx="9166578" cy="8703733"/>
            <a:chOff x="3084810" y="-335112"/>
            <a:chExt cx="5809496" cy="5760000"/>
          </a:xfrm>
        </p:grpSpPr>
        <p:grpSp>
          <p:nvGrpSpPr>
            <p:cNvPr id="219148" name="组合 16">
              <a:extLst>
                <a:ext uri="{FF2B5EF4-FFF2-40B4-BE49-F238E27FC236}">
                  <a16:creationId xmlns:a16="http://schemas.microsoft.com/office/drawing/2014/main" id="{645DC4BE-5F12-A5A9-47B6-CB7E12BE8846}"/>
                </a:ext>
              </a:extLst>
            </p:cNvPr>
            <p:cNvGrpSpPr>
              <a:grpSpLocks/>
            </p:cNvGrpSpPr>
            <p:nvPr/>
          </p:nvGrpSpPr>
          <p:grpSpPr bwMode="auto">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id="{76D9AE98-9642-38C9-3246-742152B36B33}"/>
                  </a:ext>
                </a:extLst>
              </p:cNvPr>
              <p:cNvCxnSpPr/>
              <p:nvPr/>
            </p:nvCxnSpPr>
            <p:spPr>
              <a:xfrm>
                <a:off x="6154112"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219151" name="图片 12">
                <a:extLst>
                  <a:ext uri="{FF2B5EF4-FFF2-40B4-BE49-F238E27FC236}">
                    <a16:creationId xmlns:a16="http://schemas.microsoft.com/office/drawing/2014/main" id="{C63B8BB7-0B90-0C0F-12C1-0E39B8C70860}"/>
                  </a:ext>
                </a:extLst>
              </p:cNvPr>
              <p:cNvPicPr>
                <a:picLocks noChangeAspect="1"/>
              </p:cNvPicPr>
              <p:nvPr/>
            </p:nvPicPr>
            <p:blipFill>
              <a:blip r:embed="rId5">
                <a:extLst>
                  <a:ext uri="{28A0092B-C50C-407E-A947-70E740481C1C}">
                    <a14:useLocalDpi xmlns:a14="http://schemas.microsoft.com/office/drawing/2010/main" val="0"/>
                  </a:ext>
                </a:extLst>
              </a:blip>
              <a:srcRect t="48492"/>
              <a:stretch>
                <a:fillRect/>
              </a:stretch>
            </p:blipFill>
            <p:spPr bwMode="auto">
              <a:xfrm>
                <a:off x="3297693" y="2256270"/>
                <a:ext cx="5596613" cy="28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9149" name="图片 6">
              <a:extLst>
                <a:ext uri="{FF2B5EF4-FFF2-40B4-BE49-F238E27FC236}">
                  <a16:creationId xmlns:a16="http://schemas.microsoft.com/office/drawing/2014/main" id="{E5958DE0-77EA-9267-D6BA-E0413F3821F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84810" y="1126386"/>
              <a:ext cx="5809496" cy="140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椭圆 9">
            <a:extLst>
              <a:ext uri="{FF2B5EF4-FFF2-40B4-BE49-F238E27FC236}">
                <a16:creationId xmlns:a16="http://schemas.microsoft.com/office/drawing/2014/main" id="{9CBDCDAE-05B8-D327-43CC-A999BD9E40B8}"/>
              </a:ext>
            </a:extLst>
          </p:cNvPr>
          <p:cNvSpPr/>
          <p:nvPr/>
        </p:nvSpPr>
        <p:spPr>
          <a:xfrm>
            <a:off x="13370719" y="4270024"/>
            <a:ext cx="2204156" cy="2204155"/>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121728" tIns="60937" rIns="121728" bIns="60937" anchor="ctr"/>
          <a:lstStyle/>
          <a:p>
            <a:pPr algn="ctr" defTabSz="1217125" fontAlgn="auto">
              <a:spcBef>
                <a:spcPts val="0"/>
              </a:spcBef>
              <a:spcAft>
                <a:spcPts val="0"/>
              </a:spcAft>
              <a:defRPr/>
            </a:pPr>
            <a:endParaRPr lang="zh-CN" altLang="en-US" sz="2533">
              <a:solidFill>
                <a:srgbClr val="FFFFFF"/>
              </a:solidFill>
              <a:latin typeface="Arial Unicode MS"/>
              <a:ea typeface="黑体"/>
            </a:endParaRPr>
          </a:p>
        </p:txBody>
      </p:sp>
      <p:pic>
        <p:nvPicPr>
          <p:cNvPr id="19" name="图片 18">
            <a:extLst>
              <a:ext uri="{FF2B5EF4-FFF2-40B4-BE49-F238E27FC236}">
                <a16:creationId xmlns:a16="http://schemas.microsoft.com/office/drawing/2014/main" id="{6492C132-1860-0B2E-4B42-F316344719CF}"/>
              </a:ext>
            </a:extLst>
          </p:cNvPr>
          <p:cNvPicPr>
            <a:picLocks noChangeAspect="1"/>
          </p:cNvPicPr>
          <p:nvPr/>
        </p:nvPicPr>
        <p:blipFill>
          <a:blip r:embed="rId7">
            <a:extLst>
              <a:ext uri="{28A0092B-C50C-407E-A947-70E740481C1C}">
                <a14:useLocalDpi xmlns:a14="http://schemas.microsoft.com/office/drawing/2010/main" val="0"/>
              </a:ext>
            </a:extLst>
          </a:blip>
          <a:srcRect l="53606" t="-1143" r="26891" b="81648"/>
          <a:stretch>
            <a:fillRect/>
          </a:stretch>
        </p:blipFill>
        <p:spPr bwMode="auto">
          <a:xfrm>
            <a:off x="12569208" y="-81845"/>
            <a:ext cx="3127022" cy="1303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椭圆 21">
            <a:extLst>
              <a:ext uri="{FF2B5EF4-FFF2-40B4-BE49-F238E27FC236}">
                <a16:creationId xmlns:a16="http://schemas.microsoft.com/office/drawing/2014/main" id="{5AF38450-AD9B-ECD7-8280-7DFC2B97B507}"/>
              </a:ext>
            </a:extLst>
          </p:cNvPr>
          <p:cNvSpPr/>
          <p:nvPr/>
        </p:nvSpPr>
        <p:spPr>
          <a:xfrm>
            <a:off x="-537192" y="-460022"/>
            <a:ext cx="1580444" cy="1577623"/>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8" tIns="60937" rIns="121728" bIns="60937" anchor="ctr"/>
          <a:lstStyle/>
          <a:p>
            <a:pPr algn="ctr" defTabSz="1217125" fontAlgn="auto">
              <a:spcBef>
                <a:spcPts val="0"/>
              </a:spcBef>
              <a:spcAft>
                <a:spcPts val="0"/>
              </a:spcAft>
              <a:defRPr/>
            </a:pPr>
            <a:endParaRPr lang="zh-CN" altLang="en-US" sz="2533">
              <a:solidFill>
                <a:srgbClr val="FFFFFF"/>
              </a:solidFill>
              <a:latin typeface="Arial Unicode MS"/>
              <a:ea typeface="黑体"/>
            </a:endParaRPr>
          </a:p>
        </p:txBody>
      </p:sp>
      <p:sp>
        <p:nvSpPr>
          <p:cNvPr id="23" name="椭圆 22">
            <a:extLst>
              <a:ext uri="{FF2B5EF4-FFF2-40B4-BE49-F238E27FC236}">
                <a16:creationId xmlns:a16="http://schemas.microsoft.com/office/drawing/2014/main" id="{4549F200-ADD1-35F4-D9E0-C979C6DF5D92}"/>
              </a:ext>
            </a:extLst>
          </p:cNvPr>
          <p:cNvSpPr/>
          <p:nvPr/>
        </p:nvSpPr>
        <p:spPr>
          <a:xfrm>
            <a:off x="253031" y="637823"/>
            <a:ext cx="956734" cy="95673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8" tIns="60937" rIns="121728" bIns="60937" anchor="ctr"/>
          <a:lstStyle/>
          <a:p>
            <a:pPr algn="ctr" defTabSz="1217125" fontAlgn="auto">
              <a:spcBef>
                <a:spcPts val="0"/>
              </a:spcBef>
              <a:spcAft>
                <a:spcPts val="0"/>
              </a:spcAft>
              <a:defRPr/>
            </a:pPr>
            <a:endParaRPr lang="zh-CN" altLang="en-US" sz="2533">
              <a:solidFill>
                <a:srgbClr val="FFFFFF"/>
              </a:solidFill>
              <a:latin typeface="Arial Unicode MS"/>
              <a:ea typeface="黑体"/>
            </a:endParaRPr>
          </a:p>
        </p:txBody>
      </p:sp>
      <p:pic>
        <p:nvPicPr>
          <p:cNvPr id="214026" name="Picture 2" descr="在走动的火车 852x480 | Pics, Animation, Travel">
            <a:extLst>
              <a:ext uri="{FF2B5EF4-FFF2-40B4-BE49-F238E27FC236}">
                <a16:creationId xmlns:a16="http://schemas.microsoft.com/office/drawing/2014/main" id="{82942410-DD92-EA80-AE7B-540B30A684CB}"/>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71943" y="3268133"/>
            <a:ext cx="13902267" cy="7292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2D5B1ED5-0832-47F9-4A10-ACBC3930C001}"/>
              </a:ext>
            </a:extLst>
          </p:cNvPr>
          <p:cNvSpPr/>
          <p:nvPr/>
        </p:nvSpPr>
        <p:spPr>
          <a:xfrm>
            <a:off x="4832473" y="3820915"/>
            <a:ext cx="7396830" cy="1559291"/>
          </a:xfrm>
          <a:prstGeom prst="rect">
            <a:avLst/>
          </a:prstGeom>
          <a:noFill/>
        </p:spPr>
        <p:txBody>
          <a:bodyPr wrap="none" lIns="121728" tIns="60937" rIns="121728" bIns="60937">
            <a:spAutoFit/>
            <a:scene3d>
              <a:camera prst="orthographicFront"/>
              <a:lightRig rig="soft" dir="t">
                <a:rot lat="0" lon="0" rev="15600000"/>
              </a:lightRig>
            </a:scene3d>
            <a:sp3d extrusionH="57150" prstMaterial="softEdge">
              <a:bevelT w="25400" h="38100"/>
            </a:sp3d>
          </a:bodyPr>
          <a:lstStyle/>
          <a:p>
            <a:pPr algn="ctr" defTabSz="1217125" fontAlgn="auto">
              <a:spcBef>
                <a:spcPts val="0"/>
              </a:spcBef>
              <a:spcAft>
                <a:spcPts val="0"/>
              </a:spcAft>
              <a:defRPr/>
            </a:pPr>
            <a:r>
              <a:rPr lang="en-US" sz="9333" b="1" dirty="0">
                <a:ln/>
                <a:solidFill>
                  <a:srgbClr val="FF0000"/>
                </a:solidFill>
                <a:latin typeface="Times New Roman" pitchFamily="18" charset="0"/>
                <a:ea typeface="黑体"/>
                <a:cs typeface="Times New Roman" pitchFamily="18" charset="0"/>
              </a:rPr>
              <a:t>KHỞI ĐỘNG</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1500" advTm="10000">
        <p:random/>
      </p:transition>
    </mc:Choice>
    <mc:Fallback xmlns="">
      <p:transition spd="slow" advTm="10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par>
                                <p:cTn id="62" presetID="2" presetClass="entr" presetSubtype="4" fill="hold" nodeType="withEffect">
                                  <p:stCondLst>
                                    <p:cond delay="0"/>
                                  </p:stCondLst>
                                  <p:childTnLst>
                                    <p:set>
                                      <p:cBhvr>
                                        <p:cTn id="63" dur="1" fill="hold">
                                          <p:stCondLst>
                                            <p:cond delay="0"/>
                                          </p:stCondLst>
                                        </p:cTn>
                                        <p:tgtEl>
                                          <p:spTgt spid="214026"/>
                                        </p:tgtEl>
                                        <p:attrNameLst>
                                          <p:attrName>style.visibility</p:attrName>
                                        </p:attrNameLst>
                                      </p:cBhvr>
                                      <p:to>
                                        <p:strVal val="visible"/>
                                      </p:to>
                                    </p:set>
                                    <p:anim calcmode="lin" valueType="num">
                                      <p:cBhvr additive="base">
                                        <p:cTn id="64" dur="1000" fill="hold"/>
                                        <p:tgtEl>
                                          <p:spTgt spid="214026"/>
                                        </p:tgtEl>
                                        <p:attrNameLst>
                                          <p:attrName>ppt_x</p:attrName>
                                        </p:attrNameLst>
                                      </p:cBhvr>
                                      <p:tavLst>
                                        <p:tav tm="0">
                                          <p:val>
                                            <p:strVal val="#ppt_x"/>
                                          </p:val>
                                        </p:tav>
                                        <p:tav tm="100000">
                                          <p:val>
                                            <p:strVal val="#ppt_x"/>
                                          </p:val>
                                        </p:tav>
                                      </p:tavLst>
                                    </p:anim>
                                    <p:anim calcmode="lin" valueType="num">
                                      <p:cBhvr additive="base">
                                        <p:cTn id="65" dur="1000" fill="hold"/>
                                        <p:tgtEl>
                                          <p:spTgt spid="214026"/>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1000" fill="hold"/>
                                        <p:tgtEl>
                                          <p:spTgt spid="18"/>
                                        </p:tgtEl>
                                        <p:attrNameLst>
                                          <p:attrName>ppt_x</p:attrName>
                                        </p:attrNameLst>
                                      </p:cBhvr>
                                      <p:tavLst>
                                        <p:tav tm="0">
                                          <p:val>
                                            <p:strVal val="#ppt_x"/>
                                          </p:val>
                                        </p:tav>
                                        <p:tav tm="100000">
                                          <p:val>
                                            <p:strVal val="#ppt_x"/>
                                          </p:val>
                                        </p:tav>
                                      </p:tavLst>
                                    </p:anim>
                                    <p:anim calcmode="lin" valueType="num">
                                      <p:cBhvr additive="base">
                                        <p:cTn id="69"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44015" y="104001"/>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sp>
        <p:nvSpPr>
          <p:cNvPr id="4" name="TextBox 3"/>
          <p:cNvSpPr txBox="1"/>
          <p:nvPr/>
        </p:nvSpPr>
        <p:spPr>
          <a:xfrm>
            <a:off x="5512202" y="713673"/>
            <a:ext cx="6105389" cy="461665"/>
          </a:xfrm>
          <a:prstGeom prst="rect">
            <a:avLst/>
          </a:prstGeom>
          <a:noFill/>
        </p:spPr>
        <p:txBody>
          <a:bodyPr wrap="none" rtlCol="0">
            <a:spAutoFit/>
          </a:bodyPr>
          <a:lstStyle/>
          <a:p>
            <a:pPr algn="ctr"/>
            <a:r>
              <a:rPr lang="nl-NL" sz="2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8: ÁNH SÁNG TRONG ĐỜI SỐNG (T1)</a:t>
            </a:r>
          </a:p>
        </p:txBody>
      </p:sp>
      <p:grpSp>
        <p:nvGrpSpPr>
          <p:cNvPr id="20" name="Group 19"/>
          <p:cNvGrpSpPr/>
          <p:nvPr/>
        </p:nvGrpSpPr>
        <p:grpSpPr>
          <a:xfrm>
            <a:off x="-317949" y="104001"/>
            <a:ext cx="16457268" cy="9116195"/>
            <a:chOff x="5623719" y="1454579"/>
            <a:chExt cx="8717120" cy="7195152"/>
          </a:xfrm>
        </p:grpSpPr>
        <p:pic>
          <p:nvPicPr>
            <p:cNvPr id="21" name="Picture 12" descr="Hoa Hướng Dương, Sun Flower 2, Tải PNG Free - KhoThietKe.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3719" y="6454121"/>
              <a:ext cx="1846307" cy="219561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5928519" y="1454579"/>
              <a:ext cx="8412320" cy="6985808"/>
              <a:chOff x="4252119" y="1496199"/>
              <a:chExt cx="8412320" cy="6985808"/>
            </a:xfrm>
          </p:grpSpPr>
          <p:cxnSp>
            <p:nvCxnSpPr>
              <p:cNvPr id="23" name="Straight Connector 22"/>
              <p:cNvCxnSpPr/>
              <p:nvPr/>
            </p:nvCxnSpPr>
            <p:spPr>
              <a:xfrm>
                <a:off x="4252119" y="1496199"/>
                <a:ext cx="0" cy="499117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2633959" y="1496199"/>
                <a:ext cx="0" cy="698580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818123" y="8465991"/>
                <a:ext cx="6795056"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4252119" y="1496199"/>
                <a:ext cx="8412320"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grpSp>
      </p:grpSp>
      <p:sp>
        <p:nvSpPr>
          <p:cNvPr id="8" name="Rectangle 7"/>
          <p:cNvSpPr/>
          <p:nvPr/>
        </p:nvSpPr>
        <p:spPr>
          <a:xfrm>
            <a:off x="1034069" y="1271859"/>
            <a:ext cx="11320728" cy="553998"/>
          </a:xfrm>
          <a:prstGeom prst="rect">
            <a:avLst/>
          </a:prstGeom>
        </p:spPr>
        <p:txBody>
          <a:bodyPr wrap="none">
            <a:spAutoFit/>
          </a:bodyPr>
          <a:lstStyle/>
          <a:p>
            <a:r>
              <a:rPr lang="vi-VN" sz="3000" b="1">
                <a:solidFill>
                  <a:srgbClr val="FF0000"/>
                </a:solidFill>
                <a:latin typeface="Times New Roman" pitchFamily="18" charset="0"/>
                <a:cs typeface="Times New Roman" pitchFamily="18" charset="0"/>
              </a:rPr>
              <a:t>Hoạt động 2: Liên hệ việc sử dụng ánh sáng vào hoạt động sản xuất </a:t>
            </a:r>
            <a:endParaRPr lang="en-US" sz="3000">
              <a:solidFill>
                <a:srgbClr val="FF0000"/>
              </a:solidFill>
              <a:latin typeface="Times New Roman" pitchFamily="18" charset="0"/>
              <a:cs typeface="Times New Roman" pitchFamily="18" charset="0"/>
            </a:endParaRPr>
          </a:p>
        </p:txBody>
      </p:sp>
      <p:sp>
        <p:nvSpPr>
          <p:cNvPr id="19" name="Rectangle 18">
            <a:extLst>
              <a:ext uri="{FF2B5EF4-FFF2-40B4-BE49-F238E27FC236}">
                <a16:creationId xmlns:a16="http://schemas.microsoft.com/office/drawing/2014/main" id="{30294FFD-22C0-43BC-BB83-70ED5D0A992E}"/>
              </a:ext>
            </a:extLst>
          </p:cNvPr>
          <p:cNvSpPr/>
          <p:nvPr/>
        </p:nvSpPr>
        <p:spPr>
          <a:xfrm>
            <a:off x="2575719" y="2178230"/>
            <a:ext cx="11201400" cy="1446550"/>
          </a:xfrm>
          <a:prstGeom prst="rect">
            <a:avLst/>
          </a:prstGeom>
          <a:solidFill>
            <a:schemeClr val="bg1"/>
          </a:solidFill>
        </p:spPr>
        <p:txBody>
          <a:bodyPr wrap="square">
            <a:spAutoFit/>
          </a:bodyPr>
          <a:lstStyle/>
          <a:p>
            <a:pPr lvl="0" indent="228600" algn="just">
              <a:spcBef>
                <a:spcPts val="1200"/>
              </a:spcBef>
              <a:defRPr/>
            </a:pPr>
            <a:r>
              <a:rPr lang="vi-VN" sz="4400" b="1">
                <a:solidFill>
                  <a:srgbClr val="0000FF"/>
                </a:solidFill>
                <a:latin typeface="Times New Roman" pitchFamily="18" charset="0"/>
                <a:cs typeface="Times New Roman" pitchFamily="18" charset="0"/>
              </a:rPr>
              <a:t>Trong chăn nuôi, người ta đã vận dụng vai trò của ánh sáng như thế nào?</a:t>
            </a:r>
          </a:p>
        </p:txBody>
      </p:sp>
      <p:pic>
        <p:nvPicPr>
          <p:cNvPr id="2050" name="Picture 2" descr="Tầm quan trọng của ánh sáng trong chăn nuôi gà | FeedIn">
            <a:extLst>
              <a:ext uri="{FF2B5EF4-FFF2-40B4-BE49-F238E27FC236}">
                <a16:creationId xmlns:a16="http://schemas.microsoft.com/office/drawing/2014/main" id="{9B6DBEDD-14FE-4349-B45B-C15A7BBC11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8958" y="3849653"/>
            <a:ext cx="7029183" cy="4310579"/>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FF5A1167-3322-4A51-ACCF-DAA853E79B93}"/>
              </a:ext>
            </a:extLst>
          </p:cNvPr>
          <p:cNvSpPr txBox="1"/>
          <p:nvPr/>
        </p:nvSpPr>
        <p:spPr>
          <a:xfrm>
            <a:off x="9086705" y="3896032"/>
            <a:ext cx="6176827" cy="3785652"/>
          </a:xfrm>
          <a:prstGeom prst="rect">
            <a:avLst/>
          </a:prstGeom>
          <a:noFill/>
        </p:spPr>
        <p:txBody>
          <a:bodyPr wrap="square">
            <a:spAutoFit/>
          </a:bodyPr>
          <a:lstStyle/>
          <a:p>
            <a:pPr algn="just"/>
            <a:r>
              <a:rPr lang="nl-NL" sz="4000" b="1" i="1">
                <a:solidFill>
                  <a:srgbClr val="FF3399"/>
                </a:solidFill>
                <a:effectLst/>
                <a:latin typeface="Times New Roman" panose="02020603050405020304" pitchFamily="18" charset="0"/>
                <a:ea typeface="Times New Roman" panose="02020603050405020304" pitchFamily="18" charset="0"/>
              </a:rPr>
              <a:t>Trong chăn nuôi, người ta đã dùng ánh sáng điện để kéo dài thời gian chiếu sáng trong ngày, kích</a:t>
            </a:r>
            <a:r>
              <a:rPr lang="nl-NL" sz="4000" b="1">
                <a:solidFill>
                  <a:srgbClr val="FF3399"/>
                </a:solidFill>
                <a:effectLst/>
                <a:latin typeface="Times New Roman" panose="02020603050405020304" pitchFamily="18" charset="0"/>
                <a:ea typeface="Times New Roman" panose="02020603050405020304" pitchFamily="18" charset="0"/>
              </a:rPr>
              <a:t> </a:t>
            </a:r>
            <a:r>
              <a:rPr lang="nl-NL" sz="4000" b="1" i="1">
                <a:solidFill>
                  <a:srgbClr val="FF3399"/>
                </a:solidFill>
                <a:effectLst/>
                <a:latin typeface="Times New Roman" panose="02020603050405020304" pitchFamily="18" charset="0"/>
                <a:ea typeface="Times New Roman" panose="02020603050405020304" pitchFamily="18" charset="0"/>
              </a:rPr>
              <a:t>thích gà ăn khoẻ, lớn nhanh và đẻ nhiều trứng,...</a:t>
            </a:r>
            <a:endParaRPr lang="en-US" sz="4000" b="1">
              <a:solidFill>
                <a:srgbClr val="FF3399"/>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118002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fade">
                                      <p:cBhvr>
                                        <p:cTn id="15" dur="500"/>
                                        <p:tgtEl>
                                          <p:spTgt spid="1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fade">
                                      <p:cBhvr>
                                        <p:cTn id="2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44015" y="104001"/>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sp>
        <p:nvSpPr>
          <p:cNvPr id="4" name="TextBox 3"/>
          <p:cNvSpPr txBox="1"/>
          <p:nvPr/>
        </p:nvSpPr>
        <p:spPr>
          <a:xfrm>
            <a:off x="5512202" y="713673"/>
            <a:ext cx="6105389" cy="461665"/>
          </a:xfrm>
          <a:prstGeom prst="rect">
            <a:avLst/>
          </a:prstGeom>
          <a:noFill/>
        </p:spPr>
        <p:txBody>
          <a:bodyPr wrap="none" rtlCol="0">
            <a:spAutoFit/>
          </a:bodyPr>
          <a:lstStyle/>
          <a:p>
            <a:pPr algn="ctr"/>
            <a:r>
              <a:rPr lang="nl-NL" sz="2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8: ÁNH SÁNG TRONG ĐỜI SỐNG (T1)</a:t>
            </a:r>
          </a:p>
        </p:txBody>
      </p:sp>
      <p:grpSp>
        <p:nvGrpSpPr>
          <p:cNvPr id="20" name="Group 19"/>
          <p:cNvGrpSpPr/>
          <p:nvPr/>
        </p:nvGrpSpPr>
        <p:grpSpPr>
          <a:xfrm>
            <a:off x="-317949" y="104001"/>
            <a:ext cx="16457268" cy="9116195"/>
            <a:chOff x="5623719" y="1454579"/>
            <a:chExt cx="8717120" cy="7195152"/>
          </a:xfrm>
        </p:grpSpPr>
        <p:pic>
          <p:nvPicPr>
            <p:cNvPr id="21" name="Picture 12" descr="Hoa Hướng Dương, Sun Flower 2, Tải PNG Free - KhoThietKe.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3719" y="6454121"/>
              <a:ext cx="1846307" cy="219561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5928519" y="1454579"/>
              <a:ext cx="8412320" cy="6985808"/>
              <a:chOff x="4252119" y="1496199"/>
              <a:chExt cx="8412320" cy="6985808"/>
            </a:xfrm>
          </p:grpSpPr>
          <p:cxnSp>
            <p:nvCxnSpPr>
              <p:cNvPr id="23" name="Straight Connector 22"/>
              <p:cNvCxnSpPr/>
              <p:nvPr/>
            </p:nvCxnSpPr>
            <p:spPr>
              <a:xfrm>
                <a:off x="4252119" y="1496199"/>
                <a:ext cx="0" cy="499117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2633959" y="1496199"/>
                <a:ext cx="0" cy="698580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818123" y="8465991"/>
                <a:ext cx="6795056"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4252119" y="1496199"/>
                <a:ext cx="8412320"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grpSp>
      </p:grpSp>
      <p:sp>
        <p:nvSpPr>
          <p:cNvPr id="8" name="Rectangle 7"/>
          <p:cNvSpPr/>
          <p:nvPr/>
        </p:nvSpPr>
        <p:spPr>
          <a:xfrm>
            <a:off x="1034069" y="1271859"/>
            <a:ext cx="11320728" cy="553998"/>
          </a:xfrm>
          <a:prstGeom prst="rect">
            <a:avLst/>
          </a:prstGeom>
        </p:spPr>
        <p:txBody>
          <a:bodyPr wrap="none">
            <a:spAutoFit/>
          </a:bodyPr>
          <a:lstStyle/>
          <a:p>
            <a:r>
              <a:rPr lang="vi-VN" sz="3000" b="1">
                <a:solidFill>
                  <a:srgbClr val="FF0000"/>
                </a:solidFill>
                <a:latin typeface="Times New Roman" pitchFamily="18" charset="0"/>
                <a:cs typeface="Times New Roman" pitchFamily="18" charset="0"/>
              </a:rPr>
              <a:t>Hoạt động 2: Liên hệ việc sử dụng ánh sáng vào hoạt động sản xuất </a:t>
            </a:r>
            <a:endParaRPr lang="en-US" sz="3000">
              <a:solidFill>
                <a:srgbClr val="FF0000"/>
              </a:solidFill>
              <a:latin typeface="Times New Roman" pitchFamily="18" charset="0"/>
              <a:cs typeface="Times New Roman" pitchFamily="18" charset="0"/>
            </a:endParaRPr>
          </a:p>
        </p:txBody>
      </p:sp>
      <p:sp>
        <p:nvSpPr>
          <p:cNvPr id="19" name="Rectangle 18">
            <a:extLst>
              <a:ext uri="{FF2B5EF4-FFF2-40B4-BE49-F238E27FC236}">
                <a16:creationId xmlns:a16="http://schemas.microsoft.com/office/drawing/2014/main" id="{30294FFD-22C0-43BC-BB83-70ED5D0A992E}"/>
              </a:ext>
            </a:extLst>
          </p:cNvPr>
          <p:cNvSpPr/>
          <p:nvPr/>
        </p:nvSpPr>
        <p:spPr>
          <a:xfrm>
            <a:off x="670719" y="1745341"/>
            <a:ext cx="11201400" cy="1077218"/>
          </a:xfrm>
          <a:prstGeom prst="rect">
            <a:avLst/>
          </a:prstGeom>
          <a:solidFill>
            <a:schemeClr val="bg1"/>
          </a:solidFill>
        </p:spPr>
        <p:txBody>
          <a:bodyPr wrap="square">
            <a:spAutoFit/>
          </a:bodyPr>
          <a:lstStyle/>
          <a:p>
            <a:pPr lvl="0" indent="228600" algn="just">
              <a:spcBef>
                <a:spcPts val="1200"/>
              </a:spcBef>
              <a:defRPr/>
            </a:pPr>
            <a:r>
              <a:rPr lang="vi-VN" sz="3200" b="1">
                <a:solidFill>
                  <a:srgbClr val="0000FF"/>
                </a:solidFill>
                <a:latin typeface="Times New Roman" pitchFamily="18" charset="0"/>
                <a:cs typeface="Times New Roman" pitchFamily="18" charset="0"/>
              </a:rPr>
              <a:t>Nêu một số ứng dụng về nhu cầu ánh sáng của cây trong kĩ thuật trồng trọt?</a:t>
            </a:r>
          </a:p>
        </p:txBody>
      </p:sp>
      <p:pic>
        <p:nvPicPr>
          <p:cNvPr id="2" name="Picture 1">
            <a:extLst>
              <a:ext uri="{FF2B5EF4-FFF2-40B4-BE49-F238E27FC236}">
                <a16:creationId xmlns:a16="http://schemas.microsoft.com/office/drawing/2014/main" id="{166C1727-83B2-45DB-9F14-B42F7E206485}"/>
              </a:ext>
            </a:extLst>
          </p:cNvPr>
          <p:cNvPicPr>
            <a:picLocks noChangeAspect="1"/>
          </p:cNvPicPr>
          <p:nvPr/>
        </p:nvPicPr>
        <p:blipFill>
          <a:blip r:embed="rId4"/>
          <a:stretch>
            <a:fillRect/>
          </a:stretch>
        </p:blipFill>
        <p:spPr>
          <a:xfrm>
            <a:off x="400136" y="3061489"/>
            <a:ext cx="3713735" cy="3100229"/>
          </a:xfrm>
          <a:prstGeom prst="rect">
            <a:avLst/>
          </a:prstGeom>
        </p:spPr>
      </p:pic>
      <p:pic>
        <p:nvPicPr>
          <p:cNvPr id="5" name="Picture 4">
            <a:extLst>
              <a:ext uri="{FF2B5EF4-FFF2-40B4-BE49-F238E27FC236}">
                <a16:creationId xmlns:a16="http://schemas.microsoft.com/office/drawing/2014/main" id="{95052F1F-B00B-4822-BC6A-9CFA16AC8C78}"/>
              </a:ext>
            </a:extLst>
          </p:cNvPr>
          <p:cNvPicPr>
            <a:picLocks noChangeAspect="1"/>
          </p:cNvPicPr>
          <p:nvPr/>
        </p:nvPicPr>
        <p:blipFill rotWithShape="1">
          <a:blip r:embed="rId5"/>
          <a:srcRect t="17902"/>
          <a:stretch/>
        </p:blipFill>
        <p:spPr>
          <a:xfrm>
            <a:off x="3906031" y="4544414"/>
            <a:ext cx="4214627" cy="3372227"/>
          </a:xfrm>
          <a:prstGeom prst="rect">
            <a:avLst/>
          </a:prstGeom>
        </p:spPr>
      </p:pic>
      <p:pic>
        <p:nvPicPr>
          <p:cNvPr id="6" name="Picture 5">
            <a:extLst>
              <a:ext uri="{FF2B5EF4-FFF2-40B4-BE49-F238E27FC236}">
                <a16:creationId xmlns:a16="http://schemas.microsoft.com/office/drawing/2014/main" id="{060E3E40-FC5C-4BE2-9043-CBBEB834728D}"/>
              </a:ext>
            </a:extLst>
          </p:cNvPr>
          <p:cNvPicPr>
            <a:picLocks noChangeAspect="1"/>
          </p:cNvPicPr>
          <p:nvPr/>
        </p:nvPicPr>
        <p:blipFill>
          <a:blip r:embed="rId6"/>
          <a:stretch>
            <a:fillRect/>
          </a:stretch>
        </p:blipFill>
        <p:spPr>
          <a:xfrm>
            <a:off x="7948466" y="5486320"/>
            <a:ext cx="4746097" cy="3372227"/>
          </a:xfrm>
          <a:prstGeom prst="rect">
            <a:avLst/>
          </a:prstGeom>
        </p:spPr>
      </p:pic>
      <p:sp>
        <p:nvSpPr>
          <p:cNvPr id="28" name="TextBox 27">
            <a:extLst>
              <a:ext uri="{FF2B5EF4-FFF2-40B4-BE49-F238E27FC236}">
                <a16:creationId xmlns:a16="http://schemas.microsoft.com/office/drawing/2014/main" id="{FF5A1167-3322-4A51-ACCF-DAA853E79B93}"/>
              </a:ext>
            </a:extLst>
          </p:cNvPr>
          <p:cNvSpPr txBox="1"/>
          <p:nvPr/>
        </p:nvSpPr>
        <p:spPr>
          <a:xfrm>
            <a:off x="4251936" y="2207005"/>
            <a:ext cx="11767211" cy="2554545"/>
          </a:xfrm>
          <a:prstGeom prst="rect">
            <a:avLst/>
          </a:prstGeom>
          <a:solidFill>
            <a:schemeClr val="bg1"/>
          </a:solidFill>
        </p:spPr>
        <p:txBody>
          <a:bodyPr wrap="square">
            <a:spAutoFit/>
          </a:bodyPr>
          <a:lstStyle/>
          <a:p>
            <a:pPr algn="just"/>
            <a:r>
              <a:rPr lang="vi-VN" sz="3200" b="1" i="1">
                <a:solidFill>
                  <a:srgbClr val="FF3399"/>
                </a:solidFill>
                <a:latin typeface="Times New Roman" panose="02020603050405020304" pitchFamily="18" charset="0"/>
                <a:ea typeface="Times New Roman" panose="02020603050405020304" pitchFamily="18" charset="0"/>
              </a:rPr>
              <a:t>Cây cà phê, cây tiêu, cây lúa, cần nhiều ánh sáng nên khi cấy và trồng ta phải có khoảng cách vừa đủ để cây có đủ ánh sáng và phát triển tốt…</a:t>
            </a:r>
          </a:p>
          <a:p>
            <a:pPr algn="just"/>
            <a:r>
              <a:rPr lang="en-US" sz="3200" b="1" i="1">
                <a:solidFill>
                  <a:srgbClr val="FF3399"/>
                </a:solidFill>
                <a:latin typeface="Times New Roman" panose="02020603050405020304" pitchFamily="18" charset="0"/>
                <a:ea typeface="Times New Roman" panose="02020603050405020304" pitchFamily="18" charset="0"/>
              </a:rPr>
              <a:t>  </a:t>
            </a:r>
            <a:r>
              <a:rPr lang="vi-VN" sz="3200" b="1" i="1">
                <a:solidFill>
                  <a:srgbClr val="FF3399"/>
                </a:solidFill>
                <a:latin typeface="Times New Roman" panose="02020603050405020304" pitchFamily="18" charset="0"/>
                <a:ea typeface="Times New Roman" panose="02020603050405020304" pitchFamily="18" charset="0"/>
              </a:rPr>
              <a:t>Để kích thích cây tăng trưởng và phát triển nhanh, người ta dùng ánh sáng đèn điện thay thế cho ánh sáng mặt trời vào ban đêm</a:t>
            </a:r>
          </a:p>
        </p:txBody>
      </p:sp>
      <p:pic>
        <p:nvPicPr>
          <p:cNvPr id="7" name="Picture 6">
            <a:extLst>
              <a:ext uri="{FF2B5EF4-FFF2-40B4-BE49-F238E27FC236}">
                <a16:creationId xmlns:a16="http://schemas.microsoft.com/office/drawing/2014/main" id="{C0EC43D7-76FC-4323-8D5D-7A710053F9F0}"/>
              </a:ext>
            </a:extLst>
          </p:cNvPr>
          <p:cNvPicPr>
            <a:picLocks noChangeAspect="1"/>
          </p:cNvPicPr>
          <p:nvPr/>
        </p:nvPicPr>
        <p:blipFill>
          <a:blip r:embed="rId7"/>
          <a:stretch>
            <a:fillRect/>
          </a:stretch>
        </p:blipFill>
        <p:spPr>
          <a:xfrm>
            <a:off x="12616196" y="6019801"/>
            <a:ext cx="3402948" cy="2914866"/>
          </a:xfrm>
          <a:prstGeom prst="rect">
            <a:avLst/>
          </a:prstGeom>
        </p:spPr>
      </p:pic>
    </p:spTree>
    <p:extLst>
      <p:ext uri="{BB962C8B-B14F-4D97-AF65-F5344CB8AC3E}">
        <p14:creationId xmlns:p14="http://schemas.microsoft.com/office/powerpoint/2010/main" val="6721797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fade">
                                      <p:cBhvr>
                                        <p:cTn id="15" dur="500"/>
                                        <p:tgtEl>
                                          <p:spTgt spid="1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 Box 9"/>
          <p:cNvSpPr txBox="1">
            <a:spLocks noChangeArrowheads="1"/>
          </p:cNvSpPr>
          <p:nvPr/>
        </p:nvSpPr>
        <p:spPr bwMode="white">
          <a:xfrm>
            <a:off x="4971606" y="19426"/>
            <a:ext cx="6530435" cy="10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5252" tIns="72626" rIns="145252" bIns="72626">
            <a:spAutoFit/>
          </a:bodyPr>
          <a:lstStyle/>
          <a:p>
            <a:pPr algn="ctr" eaLnBrk="0" hangingPunct="0"/>
            <a:r>
              <a:rPr lang="en-US" sz="6000" b="1">
                <a:solidFill>
                  <a:srgbClr val="FF0000"/>
                </a:solidFill>
                <a:effectLst>
                  <a:outerShdw blurRad="38100" dist="38100" dir="2700000" algn="tl">
                    <a:srgbClr val="000000">
                      <a:alpha val="43137"/>
                    </a:srgbClr>
                  </a:outerShdw>
                </a:effectLst>
                <a:latin typeface="Arial" pitchFamily="34" charset="0"/>
                <a:cs typeface="Arial" pitchFamily="34" charset="0"/>
              </a:rPr>
              <a:t>VẬN DỤNG</a:t>
            </a:r>
          </a:p>
        </p:txBody>
      </p:sp>
      <p:cxnSp>
        <p:nvCxnSpPr>
          <p:cNvPr id="14" name="Straight Connector 13"/>
          <p:cNvCxnSpPr/>
          <p:nvPr/>
        </p:nvCxnSpPr>
        <p:spPr>
          <a:xfrm>
            <a:off x="6471912" y="1075716"/>
            <a:ext cx="373380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grpSp>
        <p:nvGrpSpPr>
          <p:cNvPr id="6" name="Group 5"/>
          <p:cNvGrpSpPr/>
          <p:nvPr/>
        </p:nvGrpSpPr>
        <p:grpSpPr>
          <a:xfrm>
            <a:off x="0" y="394866"/>
            <a:ext cx="16001463" cy="8729708"/>
            <a:chOff x="5623719" y="290018"/>
            <a:chExt cx="16288957" cy="8359713"/>
          </a:xfrm>
        </p:grpSpPr>
        <p:pic>
          <p:nvPicPr>
            <p:cNvPr id="7" name="Picture 12" descr="Hoa Hướng Dương, Sun Flower 2, Tải PNG Free - KhoThietKe.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3719" y="6019798"/>
              <a:ext cx="2211534" cy="262993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5928519" y="290018"/>
              <a:ext cx="15984157" cy="8134353"/>
              <a:chOff x="4252119" y="331638"/>
              <a:chExt cx="15984157" cy="8134353"/>
            </a:xfrm>
          </p:grpSpPr>
          <p:cxnSp>
            <p:nvCxnSpPr>
              <p:cNvPr id="9" name="Straight Connector 8"/>
              <p:cNvCxnSpPr/>
              <p:nvPr/>
            </p:nvCxnSpPr>
            <p:spPr>
              <a:xfrm>
                <a:off x="4252119" y="343926"/>
                <a:ext cx="0" cy="563683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0236276" y="1496199"/>
                <a:ext cx="0" cy="3175257"/>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158853" y="8465991"/>
                <a:ext cx="8802727"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252120" y="331638"/>
                <a:ext cx="4659073"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grpSp>
      </p:grpSp>
      <p:sp>
        <p:nvSpPr>
          <p:cNvPr id="13" name="TextBox 12">
            <a:extLst>
              <a:ext uri="{FF2B5EF4-FFF2-40B4-BE49-F238E27FC236}">
                <a16:creationId xmlns:a16="http://schemas.microsoft.com/office/drawing/2014/main" id="{BAF23554-37CB-4FDE-954E-58B3A89F1B08}"/>
              </a:ext>
            </a:extLst>
          </p:cNvPr>
          <p:cNvSpPr txBox="1"/>
          <p:nvPr/>
        </p:nvSpPr>
        <p:spPr>
          <a:xfrm>
            <a:off x="1356519" y="1610970"/>
            <a:ext cx="13248804" cy="5937203"/>
          </a:xfrm>
          <a:prstGeom prst="rect">
            <a:avLst/>
          </a:prstGeom>
          <a:noFill/>
        </p:spPr>
        <p:txBody>
          <a:bodyPr wrap="square">
            <a:spAutoFit/>
          </a:bodyPr>
          <a:lstStyle/>
          <a:p>
            <a:pPr algn="ctr">
              <a:lnSpc>
                <a:spcPct val="120000"/>
              </a:lnSpc>
            </a:pPr>
            <a:r>
              <a:rPr lang="nl-NL" sz="4000" b="1">
                <a:solidFill>
                  <a:srgbClr val="FF0000"/>
                </a:solidFill>
                <a:latin typeface="Times New Roman" panose="02020603050405020304" pitchFamily="18" charset="0"/>
                <a:ea typeface="Times New Roman" panose="02020603050405020304" pitchFamily="18" charset="0"/>
              </a:rPr>
              <a:t>T</a:t>
            </a:r>
            <a:r>
              <a:rPr lang="nl-NL" sz="4000" b="1">
                <a:solidFill>
                  <a:srgbClr val="FF0000"/>
                </a:solidFill>
                <a:effectLst/>
                <a:latin typeface="Times New Roman" panose="02020603050405020304" pitchFamily="18" charset="0"/>
                <a:ea typeface="Times New Roman" panose="02020603050405020304" pitchFamily="18" charset="0"/>
              </a:rPr>
              <a:t>rò chơi “Hoa đẹp bốn phương”</a:t>
            </a:r>
            <a:endParaRPr lang="en-US" sz="4000" b="1">
              <a:solidFill>
                <a:srgbClr val="FF0000"/>
              </a:solidFill>
              <a:effectLst/>
              <a:latin typeface="Times New Roman" panose="02020603050405020304" pitchFamily="18" charset="0"/>
              <a:ea typeface="Calibri" panose="020F0502020204030204" pitchFamily="34" charset="0"/>
            </a:endParaRPr>
          </a:p>
          <a:p>
            <a:pPr algn="just">
              <a:lnSpc>
                <a:spcPct val="120000"/>
              </a:lnSpc>
            </a:pPr>
            <a:r>
              <a:rPr lang="nl-NL" sz="4000" b="1">
                <a:solidFill>
                  <a:srgbClr val="0000FF"/>
                </a:solidFill>
                <a:effectLst/>
                <a:latin typeface="Times New Roman" panose="02020603050405020304" pitchFamily="18" charset="0"/>
                <a:ea typeface="Times New Roman" panose="02020603050405020304" pitchFamily="18" charset="0"/>
              </a:rPr>
              <a:t>+ GV chuẩn bị một số hoa bằng giấy màu. </a:t>
            </a:r>
            <a:endParaRPr lang="en-US" sz="4000" b="1">
              <a:solidFill>
                <a:srgbClr val="0000FF"/>
              </a:solidFill>
              <a:effectLst/>
              <a:latin typeface="Times New Roman" panose="02020603050405020304" pitchFamily="18" charset="0"/>
              <a:ea typeface="Calibri" panose="020F0502020204030204" pitchFamily="34" charset="0"/>
            </a:endParaRPr>
          </a:p>
          <a:p>
            <a:pPr algn="just">
              <a:lnSpc>
                <a:spcPct val="120000"/>
              </a:lnSpc>
            </a:pPr>
            <a:r>
              <a:rPr lang="nl-NL" sz="4000" b="1">
                <a:solidFill>
                  <a:srgbClr val="0000FF"/>
                </a:solidFill>
                <a:effectLst/>
                <a:latin typeface="Times New Roman" panose="02020603050405020304" pitchFamily="18" charset="0"/>
                <a:ea typeface="Times New Roman" panose="02020603050405020304" pitchFamily="18" charset="0"/>
              </a:rPr>
              <a:t>+ Chia lớp thành các nhóm. Và cùng thi một lượt tổng thời gian 2 phút.</a:t>
            </a:r>
            <a:endParaRPr lang="en-US" sz="4000" b="1">
              <a:solidFill>
                <a:srgbClr val="0000FF"/>
              </a:solidFill>
              <a:effectLst/>
              <a:latin typeface="Times New Roman" panose="02020603050405020304" pitchFamily="18" charset="0"/>
              <a:ea typeface="Calibri" panose="020F0502020204030204" pitchFamily="34" charset="0"/>
            </a:endParaRPr>
          </a:p>
          <a:p>
            <a:pPr algn="just">
              <a:lnSpc>
                <a:spcPct val="120000"/>
              </a:lnSpc>
            </a:pPr>
            <a:r>
              <a:rPr lang="nl-NL" sz="4000" b="1">
                <a:solidFill>
                  <a:srgbClr val="0000FF"/>
                </a:solidFill>
                <a:effectLst/>
                <a:latin typeface="Times New Roman" panose="02020603050405020304" pitchFamily="18" charset="0"/>
                <a:ea typeface="Times New Roman" panose="02020603050405020304" pitchFamily="18" charset="0"/>
              </a:rPr>
              <a:t>+ Các nhóm thi nhau đưa ra những cây ưa thích ánh sáng, cây không thích ánh sáng. Mỗi lần đưa ra câu đúng sẽ được nhận 1 hoa dán vào vị trí nhóm. Sau 2 phút, nhóm nào nhiều hoa nhất nhóm đó thắng cuộc.</a:t>
            </a:r>
            <a:endParaRPr lang="en-US" sz="4000" b="1">
              <a:solidFill>
                <a:srgbClr val="0000FF"/>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63520055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30E317F8-5DB5-D1AB-C882-826BF87A1462}"/>
              </a:ext>
            </a:extLst>
          </p:cNvPr>
          <p:cNvSpPr/>
          <p:nvPr/>
        </p:nvSpPr>
        <p:spPr>
          <a:xfrm>
            <a:off x="4407341" y="5506158"/>
            <a:ext cx="3050823" cy="305082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8" tIns="60937" rIns="121728" bIns="60937" anchor="ctr"/>
          <a:lstStyle/>
          <a:p>
            <a:pPr algn="ctr" defTabSz="1217125" fontAlgn="auto">
              <a:spcBef>
                <a:spcPts val="0"/>
              </a:spcBef>
              <a:spcAft>
                <a:spcPts val="0"/>
              </a:spcAft>
              <a:defRPr/>
            </a:pPr>
            <a:endParaRPr lang="zh-CN" altLang="en-US" sz="2533">
              <a:solidFill>
                <a:srgbClr val="FFFFFF"/>
              </a:solidFill>
              <a:latin typeface="Arial Unicode MS"/>
              <a:ea typeface="黑体"/>
            </a:endParaRPr>
          </a:p>
        </p:txBody>
      </p:sp>
      <p:sp>
        <p:nvSpPr>
          <p:cNvPr id="5" name="椭圆 4">
            <a:extLst>
              <a:ext uri="{FF2B5EF4-FFF2-40B4-BE49-F238E27FC236}">
                <a16:creationId xmlns:a16="http://schemas.microsoft.com/office/drawing/2014/main" id="{BAC7A5A3-D86B-0121-6AB8-D6156989D6C6}"/>
              </a:ext>
            </a:extLst>
          </p:cNvPr>
          <p:cNvSpPr/>
          <p:nvPr/>
        </p:nvSpPr>
        <p:spPr>
          <a:xfrm>
            <a:off x="100631" y="5748868"/>
            <a:ext cx="2805289" cy="2808110"/>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121728" tIns="60937" rIns="121728" bIns="60937" anchor="ctr"/>
          <a:lstStyle/>
          <a:p>
            <a:pPr algn="ctr" defTabSz="1217125" fontAlgn="auto">
              <a:spcBef>
                <a:spcPts val="0"/>
              </a:spcBef>
              <a:spcAft>
                <a:spcPts val="0"/>
              </a:spcAft>
              <a:defRPr/>
            </a:pPr>
            <a:endParaRPr lang="zh-CN" altLang="en-US" sz="2533">
              <a:solidFill>
                <a:srgbClr val="FFFFFF"/>
              </a:solidFill>
              <a:latin typeface="Arial Unicode MS"/>
              <a:ea typeface="黑体"/>
            </a:endParaRPr>
          </a:p>
        </p:txBody>
      </p:sp>
      <p:sp>
        <p:nvSpPr>
          <p:cNvPr id="6" name="椭圆 5">
            <a:extLst>
              <a:ext uri="{FF2B5EF4-FFF2-40B4-BE49-F238E27FC236}">
                <a16:creationId xmlns:a16="http://schemas.microsoft.com/office/drawing/2014/main" id="{C729FD4F-91CC-ACFE-9D9D-EDB1250EAFA3}"/>
              </a:ext>
            </a:extLst>
          </p:cNvPr>
          <p:cNvSpPr/>
          <p:nvPr/>
        </p:nvSpPr>
        <p:spPr>
          <a:xfrm>
            <a:off x="13932342" y="3595512"/>
            <a:ext cx="2153355" cy="215335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8" tIns="60937" rIns="121728" bIns="60937" anchor="ctr"/>
          <a:lstStyle/>
          <a:p>
            <a:pPr algn="ctr" defTabSz="1217125" fontAlgn="auto">
              <a:spcBef>
                <a:spcPts val="0"/>
              </a:spcBef>
              <a:spcAft>
                <a:spcPts val="0"/>
              </a:spcAft>
              <a:defRPr/>
            </a:pPr>
            <a:endParaRPr lang="zh-CN" altLang="en-US" sz="2533">
              <a:solidFill>
                <a:srgbClr val="FFFFFF"/>
              </a:solidFill>
              <a:latin typeface="Arial Unicode MS"/>
              <a:ea typeface="黑体"/>
            </a:endParaRPr>
          </a:p>
        </p:txBody>
      </p:sp>
      <p:grpSp>
        <p:nvGrpSpPr>
          <p:cNvPr id="24" name="组合 23">
            <a:extLst>
              <a:ext uri="{FF2B5EF4-FFF2-40B4-BE49-F238E27FC236}">
                <a16:creationId xmlns:a16="http://schemas.microsoft.com/office/drawing/2014/main" id="{A8A8E65B-6BBD-8C99-46C5-35E67DA366F8}"/>
              </a:ext>
            </a:extLst>
          </p:cNvPr>
          <p:cNvGrpSpPr>
            <a:grpSpLocks/>
          </p:cNvGrpSpPr>
          <p:nvPr/>
        </p:nvGrpSpPr>
        <p:grpSpPr bwMode="auto">
          <a:xfrm>
            <a:off x="3693320" y="-649111"/>
            <a:ext cx="9166578" cy="8703733"/>
            <a:chOff x="3084810" y="-335112"/>
            <a:chExt cx="5809496" cy="5760000"/>
          </a:xfrm>
        </p:grpSpPr>
        <p:grpSp>
          <p:nvGrpSpPr>
            <p:cNvPr id="219148" name="组合 16">
              <a:extLst>
                <a:ext uri="{FF2B5EF4-FFF2-40B4-BE49-F238E27FC236}">
                  <a16:creationId xmlns:a16="http://schemas.microsoft.com/office/drawing/2014/main" id="{645DC4BE-5F12-A5A9-47B6-CB7E12BE8846}"/>
                </a:ext>
              </a:extLst>
            </p:cNvPr>
            <p:cNvGrpSpPr>
              <a:grpSpLocks/>
            </p:cNvGrpSpPr>
            <p:nvPr/>
          </p:nvGrpSpPr>
          <p:grpSpPr bwMode="auto">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id="{76D9AE98-9642-38C9-3246-742152B36B33}"/>
                  </a:ext>
                </a:extLst>
              </p:cNvPr>
              <p:cNvCxnSpPr/>
              <p:nvPr/>
            </p:nvCxnSpPr>
            <p:spPr>
              <a:xfrm>
                <a:off x="6154112"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219151" name="图片 12">
                <a:extLst>
                  <a:ext uri="{FF2B5EF4-FFF2-40B4-BE49-F238E27FC236}">
                    <a16:creationId xmlns:a16="http://schemas.microsoft.com/office/drawing/2014/main" id="{C63B8BB7-0B90-0C0F-12C1-0E39B8C70860}"/>
                  </a:ext>
                </a:extLst>
              </p:cNvPr>
              <p:cNvPicPr>
                <a:picLocks noChangeAspect="1"/>
              </p:cNvPicPr>
              <p:nvPr/>
            </p:nvPicPr>
            <p:blipFill>
              <a:blip r:embed="rId5">
                <a:extLst>
                  <a:ext uri="{28A0092B-C50C-407E-A947-70E740481C1C}">
                    <a14:useLocalDpi xmlns:a14="http://schemas.microsoft.com/office/drawing/2010/main" val="0"/>
                  </a:ext>
                </a:extLst>
              </a:blip>
              <a:srcRect t="48492"/>
              <a:stretch>
                <a:fillRect/>
              </a:stretch>
            </p:blipFill>
            <p:spPr bwMode="auto">
              <a:xfrm>
                <a:off x="3297693" y="2256270"/>
                <a:ext cx="5596613" cy="28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9149" name="图片 6">
              <a:extLst>
                <a:ext uri="{FF2B5EF4-FFF2-40B4-BE49-F238E27FC236}">
                  <a16:creationId xmlns:a16="http://schemas.microsoft.com/office/drawing/2014/main" id="{E5958DE0-77EA-9267-D6BA-E0413F3821F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84810" y="1126386"/>
              <a:ext cx="5809496" cy="140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椭圆 9">
            <a:extLst>
              <a:ext uri="{FF2B5EF4-FFF2-40B4-BE49-F238E27FC236}">
                <a16:creationId xmlns:a16="http://schemas.microsoft.com/office/drawing/2014/main" id="{9CBDCDAE-05B8-D327-43CC-A999BD9E40B8}"/>
              </a:ext>
            </a:extLst>
          </p:cNvPr>
          <p:cNvSpPr/>
          <p:nvPr/>
        </p:nvSpPr>
        <p:spPr>
          <a:xfrm>
            <a:off x="13370719" y="4270024"/>
            <a:ext cx="2204156" cy="2204155"/>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121728" tIns="60937" rIns="121728" bIns="60937" anchor="ctr"/>
          <a:lstStyle/>
          <a:p>
            <a:pPr algn="ctr" defTabSz="1217125" fontAlgn="auto">
              <a:spcBef>
                <a:spcPts val="0"/>
              </a:spcBef>
              <a:spcAft>
                <a:spcPts val="0"/>
              </a:spcAft>
              <a:defRPr/>
            </a:pPr>
            <a:endParaRPr lang="zh-CN" altLang="en-US" sz="2533">
              <a:solidFill>
                <a:srgbClr val="FFFFFF"/>
              </a:solidFill>
              <a:latin typeface="Arial Unicode MS"/>
              <a:ea typeface="黑体"/>
            </a:endParaRPr>
          </a:p>
        </p:txBody>
      </p:sp>
      <p:pic>
        <p:nvPicPr>
          <p:cNvPr id="19" name="图片 18">
            <a:extLst>
              <a:ext uri="{FF2B5EF4-FFF2-40B4-BE49-F238E27FC236}">
                <a16:creationId xmlns:a16="http://schemas.microsoft.com/office/drawing/2014/main" id="{6492C132-1860-0B2E-4B42-F316344719CF}"/>
              </a:ext>
            </a:extLst>
          </p:cNvPr>
          <p:cNvPicPr>
            <a:picLocks noChangeAspect="1"/>
          </p:cNvPicPr>
          <p:nvPr/>
        </p:nvPicPr>
        <p:blipFill>
          <a:blip r:embed="rId7">
            <a:extLst>
              <a:ext uri="{28A0092B-C50C-407E-A947-70E740481C1C}">
                <a14:useLocalDpi xmlns:a14="http://schemas.microsoft.com/office/drawing/2010/main" val="0"/>
              </a:ext>
            </a:extLst>
          </a:blip>
          <a:srcRect l="53606" t="-1143" r="26891" b="81648"/>
          <a:stretch>
            <a:fillRect/>
          </a:stretch>
        </p:blipFill>
        <p:spPr bwMode="auto">
          <a:xfrm>
            <a:off x="12569208" y="-81845"/>
            <a:ext cx="3127022" cy="1303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椭圆 21">
            <a:extLst>
              <a:ext uri="{FF2B5EF4-FFF2-40B4-BE49-F238E27FC236}">
                <a16:creationId xmlns:a16="http://schemas.microsoft.com/office/drawing/2014/main" id="{5AF38450-AD9B-ECD7-8280-7DFC2B97B507}"/>
              </a:ext>
            </a:extLst>
          </p:cNvPr>
          <p:cNvSpPr/>
          <p:nvPr/>
        </p:nvSpPr>
        <p:spPr>
          <a:xfrm>
            <a:off x="-537192" y="-460022"/>
            <a:ext cx="1580444" cy="1577623"/>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8" tIns="60937" rIns="121728" bIns="60937" anchor="ctr"/>
          <a:lstStyle/>
          <a:p>
            <a:pPr algn="ctr" defTabSz="1217125" fontAlgn="auto">
              <a:spcBef>
                <a:spcPts val="0"/>
              </a:spcBef>
              <a:spcAft>
                <a:spcPts val="0"/>
              </a:spcAft>
              <a:defRPr/>
            </a:pPr>
            <a:endParaRPr lang="zh-CN" altLang="en-US" sz="2533">
              <a:solidFill>
                <a:srgbClr val="FFFFFF"/>
              </a:solidFill>
              <a:latin typeface="Arial Unicode MS"/>
              <a:ea typeface="黑体"/>
            </a:endParaRPr>
          </a:p>
        </p:txBody>
      </p:sp>
      <p:sp>
        <p:nvSpPr>
          <p:cNvPr id="23" name="椭圆 22">
            <a:extLst>
              <a:ext uri="{FF2B5EF4-FFF2-40B4-BE49-F238E27FC236}">
                <a16:creationId xmlns:a16="http://schemas.microsoft.com/office/drawing/2014/main" id="{4549F200-ADD1-35F4-D9E0-C979C6DF5D92}"/>
              </a:ext>
            </a:extLst>
          </p:cNvPr>
          <p:cNvSpPr/>
          <p:nvPr/>
        </p:nvSpPr>
        <p:spPr>
          <a:xfrm>
            <a:off x="253031" y="637823"/>
            <a:ext cx="956734" cy="95673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8" tIns="60937" rIns="121728" bIns="60937" anchor="ctr"/>
          <a:lstStyle/>
          <a:p>
            <a:pPr algn="ctr" defTabSz="1217125" fontAlgn="auto">
              <a:spcBef>
                <a:spcPts val="0"/>
              </a:spcBef>
              <a:spcAft>
                <a:spcPts val="0"/>
              </a:spcAft>
              <a:defRPr/>
            </a:pPr>
            <a:endParaRPr lang="zh-CN" altLang="en-US" sz="2533">
              <a:solidFill>
                <a:srgbClr val="FFFFFF"/>
              </a:solidFill>
              <a:latin typeface="Arial Unicode MS"/>
              <a:ea typeface="黑体"/>
            </a:endParaRPr>
          </a:p>
        </p:txBody>
      </p:sp>
      <p:pic>
        <p:nvPicPr>
          <p:cNvPr id="214026" name="Picture 2" descr="在走动的火车 852x480 | Pics, Animation, Travel">
            <a:extLst>
              <a:ext uri="{FF2B5EF4-FFF2-40B4-BE49-F238E27FC236}">
                <a16:creationId xmlns:a16="http://schemas.microsoft.com/office/drawing/2014/main" id="{82942410-DD92-EA80-AE7B-540B30A684CB}"/>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71943" y="3268133"/>
            <a:ext cx="13902267" cy="7292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2D5B1ED5-0832-47F9-4A10-ACBC3930C001}"/>
              </a:ext>
            </a:extLst>
          </p:cNvPr>
          <p:cNvSpPr/>
          <p:nvPr/>
        </p:nvSpPr>
        <p:spPr>
          <a:xfrm>
            <a:off x="5066514" y="3820915"/>
            <a:ext cx="6928753" cy="1559291"/>
          </a:xfrm>
          <a:prstGeom prst="rect">
            <a:avLst/>
          </a:prstGeom>
          <a:noFill/>
        </p:spPr>
        <p:txBody>
          <a:bodyPr wrap="none" lIns="121728" tIns="60937" rIns="121728" bIns="60937">
            <a:spAutoFit/>
            <a:scene3d>
              <a:camera prst="orthographicFront"/>
              <a:lightRig rig="soft" dir="t">
                <a:rot lat="0" lon="0" rev="15600000"/>
              </a:lightRig>
            </a:scene3d>
            <a:sp3d extrusionH="57150" prstMaterial="softEdge">
              <a:bevelT w="25400" h="38100"/>
            </a:sp3d>
          </a:bodyPr>
          <a:lstStyle/>
          <a:p>
            <a:pPr algn="ctr" defTabSz="1217125" fontAlgn="auto">
              <a:spcBef>
                <a:spcPts val="0"/>
              </a:spcBef>
              <a:spcAft>
                <a:spcPts val="0"/>
              </a:spcAft>
              <a:defRPr/>
            </a:pPr>
            <a:r>
              <a:rPr lang="en-US" sz="9333" b="1">
                <a:ln/>
                <a:solidFill>
                  <a:srgbClr val="FF0000"/>
                </a:solidFill>
                <a:latin typeface="Times New Roman" pitchFamily="18" charset="0"/>
                <a:ea typeface="黑体"/>
                <a:cs typeface="Times New Roman" pitchFamily="18" charset="0"/>
              </a:rPr>
              <a:t>KHÁM PHÁ</a:t>
            </a:r>
            <a:endParaRPr lang="en-US" sz="9333" b="1" dirty="0">
              <a:ln/>
              <a:solidFill>
                <a:srgbClr val="FF0000"/>
              </a:solidFill>
              <a:latin typeface="Times New Roman" pitchFamily="18" charset="0"/>
              <a:ea typeface="黑体"/>
              <a:cs typeface="Times New Roman" pitchFamily="18" charset="0"/>
            </a:endParaRPr>
          </a:p>
        </p:txBody>
      </p:sp>
    </p:spTree>
    <p:custDataLst>
      <p:tags r:id="rId2"/>
    </p:custDataLst>
    <p:extLst>
      <p:ext uri="{BB962C8B-B14F-4D97-AF65-F5344CB8AC3E}">
        <p14:creationId xmlns:p14="http://schemas.microsoft.com/office/powerpoint/2010/main" val="1185196574"/>
      </p:ext>
    </p:extLst>
  </p:cSld>
  <p:clrMapOvr>
    <a:masterClrMapping/>
  </p:clrMapOvr>
  <mc:AlternateContent xmlns:mc="http://schemas.openxmlformats.org/markup-compatibility/2006" xmlns:p14="http://schemas.microsoft.com/office/powerpoint/2010/main">
    <mc:Choice Requires="p14">
      <p:transition spd="slow" p14:dur="1500" advTm="10000">
        <p:random/>
      </p:transition>
    </mc:Choice>
    <mc:Fallback xmlns="">
      <p:transition spd="slow" advTm="10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par>
                                <p:cTn id="62" presetID="2" presetClass="entr" presetSubtype="4" fill="hold" nodeType="withEffect">
                                  <p:stCondLst>
                                    <p:cond delay="0"/>
                                  </p:stCondLst>
                                  <p:childTnLst>
                                    <p:set>
                                      <p:cBhvr>
                                        <p:cTn id="63" dur="1" fill="hold">
                                          <p:stCondLst>
                                            <p:cond delay="0"/>
                                          </p:stCondLst>
                                        </p:cTn>
                                        <p:tgtEl>
                                          <p:spTgt spid="214026"/>
                                        </p:tgtEl>
                                        <p:attrNameLst>
                                          <p:attrName>style.visibility</p:attrName>
                                        </p:attrNameLst>
                                      </p:cBhvr>
                                      <p:to>
                                        <p:strVal val="visible"/>
                                      </p:to>
                                    </p:set>
                                    <p:anim calcmode="lin" valueType="num">
                                      <p:cBhvr additive="base">
                                        <p:cTn id="64" dur="1000" fill="hold"/>
                                        <p:tgtEl>
                                          <p:spTgt spid="214026"/>
                                        </p:tgtEl>
                                        <p:attrNameLst>
                                          <p:attrName>ppt_x</p:attrName>
                                        </p:attrNameLst>
                                      </p:cBhvr>
                                      <p:tavLst>
                                        <p:tav tm="0">
                                          <p:val>
                                            <p:strVal val="#ppt_x"/>
                                          </p:val>
                                        </p:tav>
                                        <p:tav tm="100000">
                                          <p:val>
                                            <p:strVal val="#ppt_x"/>
                                          </p:val>
                                        </p:tav>
                                      </p:tavLst>
                                    </p:anim>
                                    <p:anim calcmode="lin" valueType="num">
                                      <p:cBhvr additive="base">
                                        <p:cTn id="65" dur="1000" fill="hold"/>
                                        <p:tgtEl>
                                          <p:spTgt spid="214026"/>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1000" fill="hold"/>
                                        <p:tgtEl>
                                          <p:spTgt spid="18"/>
                                        </p:tgtEl>
                                        <p:attrNameLst>
                                          <p:attrName>ppt_x</p:attrName>
                                        </p:attrNameLst>
                                      </p:cBhvr>
                                      <p:tavLst>
                                        <p:tav tm="0">
                                          <p:val>
                                            <p:strVal val="#ppt_x"/>
                                          </p:val>
                                        </p:tav>
                                        <p:tav tm="100000">
                                          <p:val>
                                            <p:strVal val="#ppt_x"/>
                                          </p:val>
                                        </p:tav>
                                      </p:tavLst>
                                    </p:anim>
                                    <p:anim calcmode="lin" valueType="num">
                                      <p:cBhvr additive="base">
                                        <p:cTn id="69"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44015" y="104001"/>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sp>
        <p:nvSpPr>
          <p:cNvPr id="4" name="TextBox 3"/>
          <p:cNvSpPr txBox="1"/>
          <p:nvPr/>
        </p:nvSpPr>
        <p:spPr>
          <a:xfrm>
            <a:off x="5512202" y="713673"/>
            <a:ext cx="6105389" cy="461665"/>
          </a:xfrm>
          <a:prstGeom prst="rect">
            <a:avLst/>
          </a:prstGeom>
          <a:noFill/>
        </p:spPr>
        <p:txBody>
          <a:bodyPr wrap="none" rtlCol="0">
            <a:spAutoFit/>
          </a:bodyPr>
          <a:lstStyle/>
          <a:p>
            <a:pPr algn="ctr"/>
            <a:r>
              <a:rPr lang="nl-NL" sz="2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8: ÁNH SÁNG TRONG ĐỜI SỐNG (T1)</a:t>
            </a:r>
          </a:p>
        </p:txBody>
      </p:sp>
      <p:grpSp>
        <p:nvGrpSpPr>
          <p:cNvPr id="20" name="Group 19"/>
          <p:cNvGrpSpPr/>
          <p:nvPr/>
        </p:nvGrpSpPr>
        <p:grpSpPr>
          <a:xfrm>
            <a:off x="-317949" y="104001"/>
            <a:ext cx="16457268" cy="9116195"/>
            <a:chOff x="5623719" y="1454579"/>
            <a:chExt cx="8717120" cy="7195152"/>
          </a:xfrm>
        </p:grpSpPr>
        <p:pic>
          <p:nvPicPr>
            <p:cNvPr id="21" name="Picture 12" descr="Hoa Hướng Dương, Sun Flower 2, Tải PNG Free - KhoThietKe.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3719" y="6454121"/>
              <a:ext cx="1846307" cy="219561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5928519" y="1454579"/>
              <a:ext cx="8412320" cy="6985808"/>
              <a:chOff x="4252119" y="1496199"/>
              <a:chExt cx="8412320" cy="6985808"/>
            </a:xfrm>
          </p:grpSpPr>
          <p:cxnSp>
            <p:nvCxnSpPr>
              <p:cNvPr id="23" name="Straight Connector 22"/>
              <p:cNvCxnSpPr/>
              <p:nvPr/>
            </p:nvCxnSpPr>
            <p:spPr>
              <a:xfrm>
                <a:off x="4252119" y="1496199"/>
                <a:ext cx="0" cy="499117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2633959" y="1496199"/>
                <a:ext cx="0" cy="698580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818123" y="8465991"/>
                <a:ext cx="6795056"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4252119" y="1496199"/>
                <a:ext cx="8412320"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grpSp>
      </p:grpSp>
      <p:sp>
        <p:nvSpPr>
          <p:cNvPr id="8" name="Rectangle 7"/>
          <p:cNvSpPr/>
          <p:nvPr/>
        </p:nvSpPr>
        <p:spPr>
          <a:xfrm>
            <a:off x="808580" y="1171291"/>
            <a:ext cx="9842246" cy="553998"/>
          </a:xfrm>
          <a:prstGeom prst="rect">
            <a:avLst/>
          </a:prstGeom>
        </p:spPr>
        <p:txBody>
          <a:bodyPr wrap="none">
            <a:spAutoFit/>
          </a:bodyPr>
          <a:lstStyle/>
          <a:p>
            <a:r>
              <a:rPr lang="vi-VN" sz="3000" b="1">
                <a:solidFill>
                  <a:srgbClr val="FF0000"/>
                </a:solidFill>
                <a:latin typeface="Times New Roman" pitchFamily="18" charset="0"/>
                <a:cs typeface="Times New Roman" pitchFamily="18" charset="0"/>
              </a:rPr>
              <a:t>Hoạt động 1: Tìm hiểu vai trò của ánh sáng đối với sự sống</a:t>
            </a:r>
            <a:endParaRPr lang="en-US" sz="3000">
              <a:solidFill>
                <a:srgbClr val="FF0000"/>
              </a:solidFill>
              <a:latin typeface="Times New Roman" pitchFamily="18" charset="0"/>
              <a:cs typeface="Times New Roman" pitchFamily="18" charset="0"/>
            </a:endParaRPr>
          </a:p>
        </p:txBody>
      </p:sp>
      <p:sp>
        <p:nvSpPr>
          <p:cNvPr id="19" name="Rectangle 18">
            <a:extLst>
              <a:ext uri="{FF2B5EF4-FFF2-40B4-BE49-F238E27FC236}">
                <a16:creationId xmlns:a16="http://schemas.microsoft.com/office/drawing/2014/main" id="{30294FFD-22C0-43BC-BB83-70ED5D0A992E}"/>
              </a:ext>
            </a:extLst>
          </p:cNvPr>
          <p:cNvSpPr/>
          <p:nvPr/>
        </p:nvSpPr>
        <p:spPr>
          <a:xfrm>
            <a:off x="8048110" y="2110800"/>
            <a:ext cx="7482577" cy="4493538"/>
          </a:xfrm>
          <a:prstGeom prst="rect">
            <a:avLst/>
          </a:prstGeom>
          <a:solidFill>
            <a:schemeClr val="bg1"/>
          </a:solidFill>
        </p:spPr>
        <p:txBody>
          <a:bodyPr wrap="square">
            <a:spAutoFit/>
          </a:bodyPr>
          <a:lstStyle/>
          <a:p>
            <a:pPr lvl="0" indent="228600" algn="just">
              <a:spcBef>
                <a:spcPts val="1200"/>
              </a:spcBef>
              <a:defRPr/>
            </a:pPr>
            <a:r>
              <a:rPr lang="en-US" sz="3200" b="1">
                <a:solidFill>
                  <a:srgbClr val="0000FF"/>
                </a:solidFill>
                <a:latin typeface="Times New Roman" pitchFamily="18" charset="0"/>
                <a:cs typeface="Times New Roman" pitchFamily="18" charset="0"/>
              </a:rPr>
              <a:t>    </a:t>
            </a:r>
            <a:r>
              <a:rPr lang="vi-VN" sz="3200" b="1">
                <a:solidFill>
                  <a:srgbClr val="0000FF"/>
                </a:solidFill>
                <a:latin typeface="Times New Roman" pitchFamily="18" charset="0"/>
                <a:cs typeface="Times New Roman" pitchFamily="18" charset="0"/>
              </a:rPr>
              <a:t>Ánh sáng có vai trò gì đối với sự phát triển của cây?</a:t>
            </a:r>
          </a:p>
          <a:p>
            <a:pPr lvl="0" indent="228600" algn="just">
              <a:spcBef>
                <a:spcPts val="1200"/>
              </a:spcBef>
              <a:defRPr/>
            </a:pPr>
            <a:r>
              <a:rPr lang="en-US" sz="3200" b="1">
                <a:solidFill>
                  <a:srgbClr val="0000FF"/>
                </a:solidFill>
                <a:latin typeface="Times New Roman" pitchFamily="18" charset="0"/>
                <a:cs typeface="Times New Roman" pitchFamily="18" charset="0"/>
              </a:rPr>
              <a:t>    </a:t>
            </a:r>
            <a:r>
              <a:rPr lang="vi-VN" sz="3200" b="1">
                <a:solidFill>
                  <a:srgbClr val="0000FF"/>
                </a:solidFill>
                <a:latin typeface="Times New Roman" pitchFamily="18" charset="0"/>
                <a:cs typeface="Times New Roman" pitchFamily="18" charset="0"/>
              </a:rPr>
              <a:t>Điều gì sẽ xẩy ra với thực vật nếu không có ánh sáng?</a:t>
            </a:r>
          </a:p>
          <a:p>
            <a:pPr lvl="0" indent="228600" algn="just">
              <a:spcBef>
                <a:spcPts val="1200"/>
              </a:spcBef>
              <a:defRPr/>
            </a:pPr>
            <a:r>
              <a:rPr lang="en-US" sz="3200" b="1">
                <a:solidFill>
                  <a:srgbClr val="0000FF"/>
                </a:solidFill>
                <a:latin typeface="Times New Roman" pitchFamily="18" charset="0"/>
                <a:cs typeface="Times New Roman" pitchFamily="18" charset="0"/>
              </a:rPr>
              <a:t>  </a:t>
            </a:r>
            <a:r>
              <a:rPr lang="vi-VN" sz="3200" b="1">
                <a:solidFill>
                  <a:srgbClr val="0000FF"/>
                </a:solidFill>
                <a:latin typeface="Times New Roman" pitchFamily="18" charset="0"/>
                <a:cs typeface="Times New Roman" pitchFamily="18" charset="0"/>
              </a:rPr>
              <a:t> Nhờ có ánh sáng, động vật thực hiện những hoạt động nào?</a:t>
            </a:r>
          </a:p>
          <a:p>
            <a:pPr lvl="0" indent="228600" algn="just">
              <a:spcBef>
                <a:spcPts val="1200"/>
              </a:spcBef>
              <a:defRPr/>
            </a:pPr>
            <a:r>
              <a:rPr lang="en-US" sz="3200" b="1">
                <a:solidFill>
                  <a:srgbClr val="0000FF"/>
                </a:solidFill>
                <a:latin typeface="Times New Roman" pitchFamily="18" charset="0"/>
                <a:cs typeface="Times New Roman" pitchFamily="18" charset="0"/>
              </a:rPr>
              <a:t>  </a:t>
            </a:r>
            <a:r>
              <a:rPr lang="vi-VN" sz="3200" b="1">
                <a:solidFill>
                  <a:srgbClr val="0000FF"/>
                </a:solidFill>
                <a:latin typeface="Times New Roman" pitchFamily="18" charset="0"/>
                <a:cs typeface="Times New Roman" pitchFamily="18" charset="0"/>
              </a:rPr>
              <a:t> Nêu vai trò của ánh sáng đối với đời sống của con người.</a:t>
            </a:r>
          </a:p>
        </p:txBody>
      </p:sp>
      <p:pic>
        <p:nvPicPr>
          <p:cNvPr id="2" name="Picture 1">
            <a:extLst>
              <a:ext uri="{FF2B5EF4-FFF2-40B4-BE49-F238E27FC236}">
                <a16:creationId xmlns:a16="http://schemas.microsoft.com/office/drawing/2014/main" id="{22687EC7-5E51-4C7B-9D6A-975020DFF8CE}"/>
              </a:ext>
            </a:extLst>
          </p:cNvPr>
          <p:cNvPicPr>
            <a:picLocks noChangeAspect="1"/>
          </p:cNvPicPr>
          <p:nvPr/>
        </p:nvPicPr>
        <p:blipFill>
          <a:blip r:embed="rId4"/>
          <a:stretch>
            <a:fillRect/>
          </a:stretch>
        </p:blipFill>
        <p:spPr>
          <a:xfrm>
            <a:off x="1340893" y="2636787"/>
            <a:ext cx="6168721" cy="4286480"/>
          </a:xfrm>
          <a:prstGeom prst="rect">
            <a:avLst/>
          </a:prstGeom>
        </p:spPr>
      </p:pic>
      <p:sp>
        <p:nvSpPr>
          <p:cNvPr id="17" name="Freeform 10">
            <a:extLst>
              <a:ext uri="{FF2B5EF4-FFF2-40B4-BE49-F238E27FC236}">
                <a16:creationId xmlns:a16="http://schemas.microsoft.com/office/drawing/2014/main" id="{3AFBC360-F57B-42EF-B5F4-1CCAF1E33C13}"/>
              </a:ext>
            </a:extLst>
          </p:cNvPr>
          <p:cNvSpPr/>
          <p:nvPr/>
        </p:nvSpPr>
        <p:spPr>
          <a:xfrm>
            <a:off x="8173281" y="2127668"/>
            <a:ext cx="610048" cy="513137"/>
          </a:xfrm>
          <a:custGeom>
            <a:avLst/>
            <a:gdLst/>
            <a:ahLst/>
            <a:cxnLst/>
            <a:rect l="l" t="t" r="r" b="b"/>
            <a:pathLst>
              <a:path w="1263733" h="1118404">
                <a:moveTo>
                  <a:pt x="0" y="0"/>
                </a:moveTo>
                <a:lnTo>
                  <a:pt x="1263733" y="0"/>
                </a:lnTo>
                <a:lnTo>
                  <a:pt x="1263733" y="1118404"/>
                </a:lnTo>
                <a:lnTo>
                  <a:pt x="0" y="1118404"/>
                </a:lnTo>
                <a:lnTo>
                  <a:pt x="0" y="0"/>
                </a:lnTo>
                <a:close/>
              </a:path>
            </a:pathLst>
          </a:custGeom>
          <a:blipFill>
            <a:blip r:embed="rId5"/>
            <a:stretch>
              <a:fillRect/>
            </a:stretch>
          </a:blipFill>
        </p:spPr>
      </p:sp>
      <p:sp>
        <p:nvSpPr>
          <p:cNvPr id="18" name="Freeform 10">
            <a:extLst>
              <a:ext uri="{FF2B5EF4-FFF2-40B4-BE49-F238E27FC236}">
                <a16:creationId xmlns:a16="http://schemas.microsoft.com/office/drawing/2014/main" id="{3DDEE919-DC13-4521-BED8-53B6A8A0C37A}"/>
              </a:ext>
            </a:extLst>
          </p:cNvPr>
          <p:cNvSpPr/>
          <p:nvPr/>
        </p:nvSpPr>
        <p:spPr>
          <a:xfrm>
            <a:off x="8172441" y="3320183"/>
            <a:ext cx="610048" cy="513137"/>
          </a:xfrm>
          <a:custGeom>
            <a:avLst/>
            <a:gdLst/>
            <a:ahLst/>
            <a:cxnLst/>
            <a:rect l="l" t="t" r="r" b="b"/>
            <a:pathLst>
              <a:path w="1263733" h="1118404">
                <a:moveTo>
                  <a:pt x="0" y="0"/>
                </a:moveTo>
                <a:lnTo>
                  <a:pt x="1263733" y="0"/>
                </a:lnTo>
                <a:lnTo>
                  <a:pt x="1263733" y="1118404"/>
                </a:lnTo>
                <a:lnTo>
                  <a:pt x="0" y="1118404"/>
                </a:lnTo>
                <a:lnTo>
                  <a:pt x="0" y="0"/>
                </a:lnTo>
                <a:close/>
              </a:path>
            </a:pathLst>
          </a:custGeom>
          <a:blipFill>
            <a:blip r:embed="rId5"/>
            <a:stretch>
              <a:fillRect/>
            </a:stretch>
          </a:blipFill>
        </p:spPr>
      </p:sp>
      <p:sp>
        <p:nvSpPr>
          <p:cNvPr id="27" name="Freeform 10">
            <a:extLst>
              <a:ext uri="{FF2B5EF4-FFF2-40B4-BE49-F238E27FC236}">
                <a16:creationId xmlns:a16="http://schemas.microsoft.com/office/drawing/2014/main" id="{0898D5EF-750F-461A-A45B-DE107BEEE10C}"/>
              </a:ext>
            </a:extLst>
          </p:cNvPr>
          <p:cNvSpPr/>
          <p:nvPr/>
        </p:nvSpPr>
        <p:spPr>
          <a:xfrm>
            <a:off x="8054181" y="4376016"/>
            <a:ext cx="610048" cy="513137"/>
          </a:xfrm>
          <a:custGeom>
            <a:avLst/>
            <a:gdLst/>
            <a:ahLst/>
            <a:cxnLst/>
            <a:rect l="l" t="t" r="r" b="b"/>
            <a:pathLst>
              <a:path w="1263733" h="1118404">
                <a:moveTo>
                  <a:pt x="0" y="0"/>
                </a:moveTo>
                <a:lnTo>
                  <a:pt x="1263733" y="0"/>
                </a:lnTo>
                <a:lnTo>
                  <a:pt x="1263733" y="1118404"/>
                </a:lnTo>
                <a:lnTo>
                  <a:pt x="0" y="1118404"/>
                </a:lnTo>
                <a:lnTo>
                  <a:pt x="0" y="0"/>
                </a:lnTo>
                <a:close/>
              </a:path>
            </a:pathLst>
          </a:custGeom>
          <a:blipFill>
            <a:blip r:embed="rId5"/>
            <a:stretch>
              <a:fillRect/>
            </a:stretch>
          </a:blipFill>
        </p:spPr>
      </p:sp>
      <p:sp>
        <p:nvSpPr>
          <p:cNvPr id="28" name="Freeform 10">
            <a:extLst>
              <a:ext uri="{FF2B5EF4-FFF2-40B4-BE49-F238E27FC236}">
                <a16:creationId xmlns:a16="http://schemas.microsoft.com/office/drawing/2014/main" id="{5A47F695-A08D-4327-B15A-9AB3E8A0C143}"/>
              </a:ext>
            </a:extLst>
          </p:cNvPr>
          <p:cNvSpPr/>
          <p:nvPr/>
        </p:nvSpPr>
        <p:spPr>
          <a:xfrm>
            <a:off x="8054181" y="5474792"/>
            <a:ext cx="610048" cy="513137"/>
          </a:xfrm>
          <a:custGeom>
            <a:avLst/>
            <a:gdLst/>
            <a:ahLst/>
            <a:cxnLst/>
            <a:rect l="l" t="t" r="r" b="b"/>
            <a:pathLst>
              <a:path w="1263733" h="1118404">
                <a:moveTo>
                  <a:pt x="0" y="0"/>
                </a:moveTo>
                <a:lnTo>
                  <a:pt x="1263733" y="0"/>
                </a:lnTo>
                <a:lnTo>
                  <a:pt x="1263733" y="1118404"/>
                </a:lnTo>
                <a:lnTo>
                  <a:pt x="0" y="1118404"/>
                </a:lnTo>
                <a:lnTo>
                  <a:pt x="0" y="0"/>
                </a:lnTo>
                <a:close/>
              </a:path>
            </a:pathLst>
          </a:custGeom>
          <a:blipFill>
            <a:blip r:embed="rId5"/>
            <a:stretch>
              <a:fillRect/>
            </a:stretch>
          </a:blipFill>
        </p:spPr>
      </p:sp>
    </p:spTree>
    <p:extLst>
      <p:ext uri="{BB962C8B-B14F-4D97-AF65-F5344CB8AC3E}">
        <p14:creationId xmlns:p14="http://schemas.microsoft.com/office/powerpoint/2010/main" val="17731061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
                                            <p:txEl>
                                              <p:pRg st="0" end="0"/>
                                            </p:txEl>
                                          </p:spTgt>
                                        </p:tgtEl>
                                        <p:attrNameLst>
                                          <p:attrName>style.visibility</p:attrName>
                                        </p:attrNameLst>
                                      </p:cBhvr>
                                      <p:to>
                                        <p:strVal val="visible"/>
                                      </p:to>
                                    </p:set>
                                    <p:animEffect transition="in" filter="fade">
                                      <p:cBhvr>
                                        <p:cTn id="20" dur="500"/>
                                        <p:tgtEl>
                                          <p:spTgt spid="19">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
                                            <p:txEl>
                                              <p:pRg st="1" end="1"/>
                                            </p:txEl>
                                          </p:spTgt>
                                        </p:tgtEl>
                                        <p:attrNameLst>
                                          <p:attrName>style.visibility</p:attrName>
                                        </p:attrNameLst>
                                      </p:cBhvr>
                                      <p:to>
                                        <p:strVal val="visible"/>
                                      </p:to>
                                    </p:set>
                                    <p:animEffect transition="in" filter="fade">
                                      <p:cBhvr>
                                        <p:cTn id="28" dur="500"/>
                                        <p:tgtEl>
                                          <p:spTgt spid="19">
                                            <p:txEl>
                                              <p:pRg st="1" end="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9">
                                            <p:txEl>
                                              <p:pRg st="2" end="2"/>
                                            </p:txEl>
                                          </p:spTgt>
                                        </p:tgtEl>
                                        <p:attrNameLst>
                                          <p:attrName>style.visibility</p:attrName>
                                        </p:attrNameLst>
                                      </p:cBhvr>
                                      <p:to>
                                        <p:strVal val="visible"/>
                                      </p:to>
                                    </p:set>
                                    <p:animEffect transition="in" filter="fade">
                                      <p:cBhvr>
                                        <p:cTn id="36" dur="500"/>
                                        <p:tgtEl>
                                          <p:spTgt spid="19">
                                            <p:txEl>
                                              <p:pRg st="2" end="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9">
                                            <p:txEl>
                                              <p:pRg st="3" end="3"/>
                                            </p:txEl>
                                          </p:spTgt>
                                        </p:tgtEl>
                                        <p:attrNameLst>
                                          <p:attrName>style.visibility</p:attrName>
                                        </p:attrNameLst>
                                      </p:cBhvr>
                                      <p:to>
                                        <p:strVal val="visible"/>
                                      </p:to>
                                    </p:set>
                                    <p:animEffect transition="in" filter="fade">
                                      <p:cBhvr>
                                        <p:cTn id="44" dur="500"/>
                                        <p:tgtEl>
                                          <p:spTgt spid="19">
                                            <p:txEl>
                                              <p:pRg st="3" end="3"/>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44015" y="104001"/>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sp>
        <p:nvSpPr>
          <p:cNvPr id="4" name="TextBox 3"/>
          <p:cNvSpPr txBox="1"/>
          <p:nvPr/>
        </p:nvSpPr>
        <p:spPr>
          <a:xfrm>
            <a:off x="5512202" y="713673"/>
            <a:ext cx="6105389" cy="461665"/>
          </a:xfrm>
          <a:prstGeom prst="rect">
            <a:avLst/>
          </a:prstGeom>
          <a:noFill/>
        </p:spPr>
        <p:txBody>
          <a:bodyPr wrap="none" rtlCol="0">
            <a:spAutoFit/>
          </a:bodyPr>
          <a:lstStyle/>
          <a:p>
            <a:pPr algn="ctr"/>
            <a:r>
              <a:rPr lang="nl-NL" sz="2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8: ÁNH SÁNG TRONG ĐỜI SỐNG (T1)</a:t>
            </a:r>
          </a:p>
        </p:txBody>
      </p:sp>
      <p:grpSp>
        <p:nvGrpSpPr>
          <p:cNvPr id="20" name="Group 19"/>
          <p:cNvGrpSpPr/>
          <p:nvPr/>
        </p:nvGrpSpPr>
        <p:grpSpPr>
          <a:xfrm>
            <a:off x="-317949" y="104001"/>
            <a:ext cx="16457268" cy="9116195"/>
            <a:chOff x="5623719" y="1454579"/>
            <a:chExt cx="8717120" cy="7195152"/>
          </a:xfrm>
        </p:grpSpPr>
        <p:pic>
          <p:nvPicPr>
            <p:cNvPr id="21" name="Picture 12" descr="Hoa Hướng Dương, Sun Flower 2, Tải PNG Free - KhoThietKe.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3719" y="6454121"/>
              <a:ext cx="1846307" cy="219561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5928519" y="1454579"/>
              <a:ext cx="8412320" cy="6985808"/>
              <a:chOff x="4252119" y="1496199"/>
              <a:chExt cx="8412320" cy="6985808"/>
            </a:xfrm>
          </p:grpSpPr>
          <p:cxnSp>
            <p:nvCxnSpPr>
              <p:cNvPr id="23" name="Straight Connector 22"/>
              <p:cNvCxnSpPr/>
              <p:nvPr/>
            </p:nvCxnSpPr>
            <p:spPr>
              <a:xfrm>
                <a:off x="4252119" y="1496199"/>
                <a:ext cx="0" cy="499117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2633959" y="1496199"/>
                <a:ext cx="0" cy="698580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818123" y="8465991"/>
                <a:ext cx="6795056"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4252119" y="1496199"/>
                <a:ext cx="8412320"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grpSp>
      </p:grpSp>
      <p:sp>
        <p:nvSpPr>
          <p:cNvPr id="8" name="Rectangle 7"/>
          <p:cNvSpPr/>
          <p:nvPr/>
        </p:nvSpPr>
        <p:spPr>
          <a:xfrm>
            <a:off x="1034069" y="1271859"/>
            <a:ext cx="9842246" cy="553998"/>
          </a:xfrm>
          <a:prstGeom prst="rect">
            <a:avLst/>
          </a:prstGeom>
        </p:spPr>
        <p:txBody>
          <a:bodyPr wrap="none">
            <a:spAutoFit/>
          </a:bodyPr>
          <a:lstStyle/>
          <a:p>
            <a:r>
              <a:rPr lang="vi-VN" sz="3000" b="1">
                <a:solidFill>
                  <a:srgbClr val="FF0000"/>
                </a:solidFill>
                <a:latin typeface="Times New Roman" pitchFamily="18" charset="0"/>
                <a:cs typeface="Times New Roman" pitchFamily="18" charset="0"/>
              </a:rPr>
              <a:t>Hoạt động 1: Tìm hiểu vai trò của ánh sáng đối với sự sống</a:t>
            </a:r>
            <a:endParaRPr lang="en-US" sz="3000">
              <a:solidFill>
                <a:srgbClr val="FF0000"/>
              </a:solidFill>
              <a:latin typeface="Times New Roman" pitchFamily="18" charset="0"/>
              <a:cs typeface="Times New Roman" pitchFamily="18" charset="0"/>
            </a:endParaRPr>
          </a:p>
        </p:txBody>
      </p:sp>
      <p:sp>
        <p:nvSpPr>
          <p:cNvPr id="19" name="Rectangle 18">
            <a:extLst>
              <a:ext uri="{FF2B5EF4-FFF2-40B4-BE49-F238E27FC236}">
                <a16:creationId xmlns:a16="http://schemas.microsoft.com/office/drawing/2014/main" id="{30294FFD-22C0-43BC-BB83-70ED5D0A992E}"/>
              </a:ext>
            </a:extLst>
          </p:cNvPr>
          <p:cNvSpPr/>
          <p:nvPr/>
        </p:nvSpPr>
        <p:spPr>
          <a:xfrm>
            <a:off x="2789342" y="2118676"/>
            <a:ext cx="11825977" cy="5293757"/>
          </a:xfrm>
          <a:prstGeom prst="rect">
            <a:avLst/>
          </a:prstGeom>
          <a:solidFill>
            <a:schemeClr val="bg1"/>
          </a:solidFill>
        </p:spPr>
        <p:txBody>
          <a:bodyPr wrap="square">
            <a:spAutoFit/>
          </a:bodyPr>
          <a:lstStyle/>
          <a:p>
            <a:pPr lvl="0" indent="228600" algn="just">
              <a:spcBef>
                <a:spcPts val="1200"/>
              </a:spcBef>
              <a:defRPr/>
            </a:pPr>
            <a:r>
              <a:rPr lang="en-US" sz="4400" b="1">
                <a:solidFill>
                  <a:srgbClr val="0000FF"/>
                </a:solidFill>
                <a:latin typeface="Times New Roman" pitchFamily="18" charset="0"/>
                <a:cs typeface="Times New Roman" pitchFamily="18" charset="0"/>
              </a:rPr>
              <a:t>    </a:t>
            </a:r>
            <a:r>
              <a:rPr lang="vi-VN" sz="4400" b="1">
                <a:solidFill>
                  <a:srgbClr val="0000FF"/>
                </a:solidFill>
                <a:latin typeface="Times New Roman" pitchFamily="18" charset="0"/>
                <a:cs typeface="Times New Roman" pitchFamily="18" charset="0"/>
              </a:rPr>
              <a:t>Ánh sáng có vai trò gì đối với sự phát triển của </a:t>
            </a:r>
            <a:r>
              <a:rPr lang="en-US" sz="4400" b="1">
                <a:solidFill>
                  <a:srgbClr val="0000FF"/>
                </a:solidFill>
                <a:latin typeface="Times New Roman" pitchFamily="18" charset="0"/>
                <a:cs typeface="Times New Roman" pitchFamily="18" charset="0"/>
              </a:rPr>
              <a:t>thực vật</a:t>
            </a:r>
            <a:r>
              <a:rPr lang="vi-VN" sz="4400" b="1">
                <a:solidFill>
                  <a:srgbClr val="0000FF"/>
                </a:solidFill>
                <a:latin typeface="Times New Roman" pitchFamily="18" charset="0"/>
                <a:cs typeface="Times New Roman" pitchFamily="18" charset="0"/>
              </a:rPr>
              <a:t>?</a:t>
            </a:r>
            <a:endParaRPr lang="en-US" sz="4400" b="1">
              <a:solidFill>
                <a:srgbClr val="0000FF"/>
              </a:solidFill>
              <a:latin typeface="Times New Roman" pitchFamily="18" charset="0"/>
              <a:cs typeface="Times New Roman" pitchFamily="18" charset="0"/>
            </a:endParaRPr>
          </a:p>
          <a:p>
            <a:pPr lvl="0" indent="228600" algn="just">
              <a:spcBef>
                <a:spcPts val="1200"/>
              </a:spcBef>
              <a:defRPr/>
            </a:pPr>
            <a:r>
              <a:rPr lang="en-US" sz="4400" b="1">
                <a:solidFill>
                  <a:srgbClr val="0000FF"/>
                </a:solidFill>
                <a:latin typeface="Times New Roman" pitchFamily="18" charset="0"/>
                <a:cs typeface="Times New Roman" pitchFamily="18" charset="0"/>
              </a:rPr>
              <a:t>     </a:t>
            </a:r>
            <a:r>
              <a:rPr lang="vi-VN" sz="4400" b="1">
                <a:solidFill>
                  <a:srgbClr val="FF3399"/>
                </a:solidFill>
                <a:latin typeface="Times New Roman" pitchFamily="18" charset="0"/>
                <a:cs typeface="Times New Roman" pitchFamily="18" charset="0"/>
              </a:rPr>
              <a:t>Ánh sáng giúp thực vật quang hợp để tổng hợp chất dinh dưỡng</a:t>
            </a:r>
          </a:p>
          <a:p>
            <a:pPr lvl="0" indent="228600" algn="just">
              <a:spcBef>
                <a:spcPts val="1200"/>
              </a:spcBef>
              <a:defRPr/>
            </a:pPr>
            <a:r>
              <a:rPr lang="en-US" sz="4400" b="1">
                <a:solidFill>
                  <a:srgbClr val="0000FF"/>
                </a:solidFill>
                <a:latin typeface="Times New Roman" pitchFamily="18" charset="0"/>
                <a:cs typeface="Times New Roman" pitchFamily="18" charset="0"/>
              </a:rPr>
              <a:t>    </a:t>
            </a:r>
            <a:r>
              <a:rPr lang="vi-VN" sz="4400" b="1">
                <a:solidFill>
                  <a:srgbClr val="0000FF"/>
                </a:solidFill>
                <a:latin typeface="Times New Roman" pitchFamily="18" charset="0"/>
                <a:cs typeface="Times New Roman" pitchFamily="18" charset="0"/>
              </a:rPr>
              <a:t>Điều gì sẽ x</a:t>
            </a:r>
            <a:r>
              <a:rPr lang="en-US" sz="4400" b="1">
                <a:solidFill>
                  <a:srgbClr val="0000FF"/>
                </a:solidFill>
                <a:latin typeface="Times New Roman" pitchFamily="18" charset="0"/>
                <a:cs typeface="Times New Roman" pitchFamily="18" charset="0"/>
              </a:rPr>
              <a:t>ả</a:t>
            </a:r>
            <a:r>
              <a:rPr lang="vi-VN" sz="4400" b="1">
                <a:solidFill>
                  <a:srgbClr val="0000FF"/>
                </a:solidFill>
                <a:latin typeface="Times New Roman" pitchFamily="18" charset="0"/>
                <a:cs typeface="Times New Roman" pitchFamily="18" charset="0"/>
              </a:rPr>
              <a:t>y ra với thực vật nếu không có ánh sáng</a:t>
            </a:r>
            <a:r>
              <a:rPr lang="en-US" sz="4400" b="1">
                <a:solidFill>
                  <a:srgbClr val="0000FF"/>
                </a:solidFill>
                <a:latin typeface="Times New Roman" pitchFamily="18" charset="0"/>
                <a:cs typeface="Times New Roman" pitchFamily="18" charset="0"/>
              </a:rPr>
              <a:t>.</a:t>
            </a:r>
          </a:p>
          <a:p>
            <a:pPr lvl="0" indent="228600" algn="just">
              <a:spcBef>
                <a:spcPts val="1200"/>
              </a:spcBef>
              <a:defRPr/>
            </a:pPr>
            <a:r>
              <a:rPr lang="en-US" sz="4400" b="1">
                <a:solidFill>
                  <a:srgbClr val="FF3399"/>
                </a:solidFill>
                <a:latin typeface="Times New Roman" pitchFamily="18" charset="0"/>
                <a:cs typeface="Times New Roman" pitchFamily="18" charset="0"/>
              </a:rPr>
              <a:t>    N</a:t>
            </a:r>
            <a:r>
              <a:rPr lang="vi-VN" sz="4400" b="1">
                <a:solidFill>
                  <a:srgbClr val="FF3399"/>
                </a:solidFill>
                <a:latin typeface="Times New Roman" pitchFamily="18" charset="0"/>
                <a:cs typeface="Times New Roman" pitchFamily="18" charset="0"/>
              </a:rPr>
              <a:t>ếu không có ánh sáng</a:t>
            </a:r>
            <a:r>
              <a:rPr lang="en-US" sz="4400" b="1">
                <a:solidFill>
                  <a:srgbClr val="FF3399"/>
                </a:solidFill>
                <a:latin typeface="Times New Roman" pitchFamily="18" charset="0"/>
                <a:cs typeface="Times New Roman" pitchFamily="18" charset="0"/>
              </a:rPr>
              <a:t> t</a:t>
            </a:r>
            <a:r>
              <a:rPr lang="vi-VN" sz="4400" b="1">
                <a:solidFill>
                  <a:srgbClr val="FF3399"/>
                </a:solidFill>
                <a:latin typeface="Times New Roman" pitchFamily="18" charset="0"/>
                <a:cs typeface="Times New Roman" pitchFamily="18" charset="0"/>
              </a:rPr>
              <a:t>hực vật sẽ bị lụi tàn</a:t>
            </a:r>
            <a:r>
              <a:rPr lang="vi-VN" sz="4400" b="1">
                <a:solidFill>
                  <a:srgbClr val="0000FF"/>
                </a:solidFill>
                <a:latin typeface="Times New Roman" pitchFamily="18" charset="0"/>
                <a:cs typeface="Times New Roman" pitchFamily="18" charset="0"/>
              </a:rPr>
              <a:t>.</a:t>
            </a:r>
          </a:p>
        </p:txBody>
      </p:sp>
      <p:sp>
        <p:nvSpPr>
          <p:cNvPr id="17" name="Freeform 10">
            <a:extLst>
              <a:ext uri="{FF2B5EF4-FFF2-40B4-BE49-F238E27FC236}">
                <a16:creationId xmlns:a16="http://schemas.microsoft.com/office/drawing/2014/main" id="{3AFBC360-F57B-42EF-B5F4-1CCAF1E33C13}"/>
              </a:ext>
            </a:extLst>
          </p:cNvPr>
          <p:cNvSpPr/>
          <p:nvPr/>
        </p:nvSpPr>
        <p:spPr>
          <a:xfrm>
            <a:off x="3059759" y="2200664"/>
            <a:ext cx="610048" cy="513137"/>
          </a:xfrm>
          <a:custGeom>
            <a:avLst/>
            <a:gdLst/>
            <a:ahLst/>
            <a:cxnLst/>
            <a:rect l="l" t="t" r="r" b="b"/>
            <a:pathLst>
              <a:path w="1263733" h="1118404">
                <a:moveTo>
                  <a:pt x="0" y="0"/>
                </a:moveTo>
                <a:lnTo>
                  <a:pt x="1263733" y="0"/>
                </a:lnTo>
                <a:lnTo>
                  <a:pt x="1263733" y="1118404"/>
                </a:lnTo>
                <a:lnTo>
                  <a:pt x="0" y="1118404"/>
                </a:lnTo>
                <a:lnTo>
                  <a:pt x="0" y="0"/>
                </a:lnTo>
                <a:close/>
              </a:path>
            </a:pathLst>
          </a:custGeom>
          <a:blipFill>
            <a:blip r:embed="rId4"/>
            <a:stretch>
              <a:fillRect/>
            </a:stretch>
          </a:blipFill>
        </p:spPr>
      </p:sp>
      <p:sp>
        <p:nvSpPr>
          <p:cNvPr id="18" name="Freeform 10">
            <a:extLst>
              <a:ext uri="{FF2B5EF4-FFF2-40B4-BE49-F238E27FC236}">
                <a16:creationId xmlns:a16="http://schemas.microsoft.com/office/drawing/2014/main" id="{3DDEE919-DC13-4521-BED8-53B6A8A0C37A}"/>
              </a:ext>
            </a:extLst>
          </p:cNvPr>
          <p:cNvSpPr/>
          <p:nvPr/>
        </p:nvSpPr>
        <p:spPr>
          <a:xfrm>
            <a:off x="3059759" y="3724505"/>
            <a:ext cx="610048" cy="513137"/>
          </a:xfrm>
          <a:custGeom>
            <a:avLst/>
            <a:gdLst/>
            <a:ahLst/>
            <a:cxnLst/>
            <a:rect l="l" t="t" r="r" b="b"/>
            <a:pathLst>
              <a:path w="1263733" h="1118404">
                <a:moveTo>
                  <a:pt x="0" y="0"/>
                </a:moveTo>
                <a:lnTo>
                  <a:pt x="1263733" y="0"/>
                </a:lnTo>
                <a:lnTo>
                  <a:pt x="1263733" y="1118404"/>
                </a:lnTo>
                <a:lnTo>
                  <a:pt x="0" y="1118404"/>
                </a:lnTo>
                <a:lnTo>
                  <a:pt x="0" y="0"/>
                </a:lnTo>
                <a:close/>
              </a:path>
            </a:pathLst>
          </a:custGeom>
          <a:blipFill>
            <a:blip r:embed="rId4"/>
            <a:stretch>
              <a:fillRect/>
            </a:stretch>
          </a:blipFill>
        </p:spPr>
      </p:sp>
      <p:sp>
        <p:nvSpPr>
          <p:cNvPr id="28" name="Freeform 10">
            <a:extLst>
              <a:ext uri="{FF2B5EF4-FFF2-40B4-BE49-F238E27FC236}">
                <a16:creationId xmlns:a16="http://schemas.microsoft.com/office/drawing/2014/main" id="{5A47F695-A08D-4327-B15A-9AB3E8A0C143}"/>
              </a:ext>
            </a:extLst>
          </p:cNvPr>
          <p:cNvSpPr/>
          <p:nvPr/>
        </p:nvSpPr>
        <p:spPr>
          <a:xfrm>
            <a:off x="3059759" y="5216639"/>
            <a:ext cx="610048" cy="513137"/>
          </a:xfrm>
          <a:custGeom>
            <a:avLst/>
            <a:gdLst/>
            <a:ahLst/>
            <a:cxnLst/>
            <a:rect l="l" t="t" r="r" b="b"/>
            <a:pathLst>
              <a:path w="1263733" h="1118404">
                <a:moveTo>
                  <a:pt x="0" y="0"/>
                </a:moveTo>
                <a:lnTo>
                  <a:pt x="1263733" y="0"/>
                </a:lnTo>
                <a:lnTo>
                  <a:pt x="1263733" y="1118404"/>
                </a:lnTo>
                <a:lnTo>
                  <a:pt x="0" y="1118404"/>
                </a:lnTo>
                <a:lnTo>
                  <a:pt x="0" y="0"/>
                </a:lnTo>
                <a:close/>
              </a:path>
            </a:pathLst>
          </a:custGeom>
          <a:blipFill>
            <a:blip r:embed="rId4"/>
            <a:stretch>
              <a:fillRect/>
            </a:stretch>
          </a:blipFill>
        </p:spPr>
      </p:sp>
      <p:sp>
        <p:nvSpPr>
          <p:cNvPr id="29" name="Freeform 10">
            <a:extLst>
              <a:ext uri="{FF2B5EF4-FFF2-40B4-BE49-F238E27FC236}">
                <a16:creationId xmlns:a16="http://schemas.microsoft.com/office/drawing/2014/main" id="{32153B6C-A45B-4397-8DFB-0B559CB22077}"/>
              </a:ext>
            </a:extLst>
          </p:cNvPr>
          <p:cNvSpPr/>
          <p:nvPr/>
        </p:nvSpPr>
        <p:spPr>
          <a:xfrm>
            <a:off x="2985896" y="6673114"/>
            <a:ext cx="610048" cy="513137"/>
          </a:xfrm>
          <a:custGeom>
            <a:avLst/>
            <a:gdLst/>
            <a:ahLst/>
            <a:cxnLst/>
            <a:rect l="l" t="t" r="r" b="b"/>
            <a:pathLst>
              <a:path w="1263733" h="1118404">
                <a:moveTo>
                  <a:pt x="0" y="0"/>
                </a:moveTo>
                <a:lnTo>
                  <a:pt x="1263733" y="0"/>
                </a:lnTo>
                <a:lnTo>
                  <a:pt x="1263733" y="1118404"/>
                </a:lnTo>
                <a:lnTo>
                  <a:pt x="0" y="1118404"/>
                </a:lnTo>
                <a:lnTo>
                  <a:pt x="0" y="0"/>
                </a:lnTo>
                <a:close/>
              </a:path>
            </a:pathLst>
          </a:custGeom>
          <a:blipFill>
            <a:blip r:embed="rId4"/>
            <a:stretch>
              <a:fillRect/>
            </a:stretch>
          </a:blipFill>
        </p:spPr>
      </p:sp>
    </p:spTree>
    <p:extLst>
      <p:ext uri="{BB962C8B-B14F-4D97-AF65-F5344CB8AC3E}">
        <p14:creationId xmlns:p14="http://schemas.microsoft.com/office/powerpoint/2010/main" val="12465204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fade">
                                      <p:cBhvr>
                                        <p:cTn id="15" dur="500"/>
                                        <p:tgtEl>
                                          <p:spTgt spid="19">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xEl>
                                              <p:pRg st="1" end="1"/>
                                            </p:txEl>
                                          </p:spTgt>
                                        </p:tgtEl>
                                        <p:attrNameLst>
                                          <p:attrName>style.visibility</p:attrName>
                                        </p:attrNameLst>
                                      </p:cBhvr>
                                      <p:to>
                                        <p:strVal val="visible"/>
                                      </p:to>
                                    </p:set>
                                    <p:animEffect transition="in" filter="fade">
                                      <p:cBhvr>
                                        <p:cTn id="23" dur="500"/>
                                        <p:tgtEl>
                                          <p:spTgt spid="19">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xEl>
                                              <p:pRg st="2" end="2"/>
                                            </p:txEl>
                                          </p:spTgt>
                                        </p:tgtEl>
                                        <p:attrNameLst>
                                          <p:attrName>style.visibility</p:attrName>
                                        </p:attrNameLst>
                                      </p:cBhvr>
                                      <p:to>
                                        <p:strVal val="visible"/>
                                      </p:to>
                                    </p:set>
                                    <p:animEffect transition="in" filter="fade">
                                      <p:cBhvr>
                                        <p:cTn id="31" dur="500"/>
                                        <p:tgtEl>
                                          <p:spTgt spid="19">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9">
                                            <p:txEl>
                                              <p:pRg st="3" end="3"/>
                                            </p:txEl>
                                          </p:spTgt>
                                        </p:tgtEl>
                                        <p:attrNameLst>
                                          <p:attrName>style.visibility</p:attrName>
                                        </p:attrNameLst>
                                      </p:cBhvr>
                                      <p:to>
                                        <p:strVal val="visible"/>
                                      </p:to>
                                    </p:set>
                                    <p:animEffect transition="in" filter="fade">
                                      <p:cBhvr>
                                        <p:cTn id="39" dur="500"/>
                                        <p:tgtEl>
                                          <p:spTgt spid="19">
                                            <p:txEl>
                                              <p:pRg st="3" end="3"/>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44015" y="104001"/>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sp>
        <p:nvSpPr>
          <p:cNvPr id="4" name="TextBox 3"/>
          <p:cNvSpPr txBox="1"/>
          <p:nvPr/>
        </p:nvSpPr>
        <p:spPr>
          <a:xfrm>
            <a:off x="5512202" y="713673"/>
            <a:ext cx="6105389" cy="461665"/>
          </a:xfrm>
          <a:prstGeom prst="rect">
            <a:avLst/>
          </a:prstGeom>
          <a:noFill/>
        </p:spPr>
        <p:txBody>
          <a:bodyPr wrap="none" rtlCol="0">
            <a:spAutoFit/>
          </a:bodyPr>
          <a:lstStyle/>
          <a:p>
            <a:pPr algn="ctr"/>
            <a:r>
              <a:rPr lang="nl-NL" sz="2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8: ÁNH SÁNG TRONG ĐỜI SỐNG (T1)</a:t>
            </a:r>
          </a:p>
        </p:txBody>
      </p:sp>
      <p:grpSp>
        <p:nvGrpSpPr>
          <p:cNvPr id="20" name="Group 19"/>
          <p:cNvGrpSpPr/>
          <p:nvPr/>
        </p:nvGrpSpPr>
        <p:grpSpPr>
          <a:xfrm>
            <a:off x="-317949" y="104001"/>
            <a:ext cx="16457268" cy="9116195"/>
            <a:chOff x="5623719" y="1454579"/>
            <a:chExt cx="8717120" cy="7195152"/>
          </a:xfrm>
        </p:grpSpPr>
        <p:pic>
          <p:nvPicPr>
            <p:cNvPr id="21" name="Picture 12" descr="Hoa Hướng Dương, Sun Flower 2, Tải PNG Free - KhoThietKe.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3719" y="6454121"/>
              <a:ext cx="1846307" cy="219561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5928519" y="1454579"/>
              <a:ext cx="8412320" cy="6985808"/>
              <a:chOff x="4252119" y="1496199"/>
              <a:chExt cx="8412320" cy="6985808"/>
            </a:xfrm>
          </p:grpSpPr>
          <p:cxnSp>
            <p:nvCxnSpPr>
              <p:cNvPr id="23" name="Straight Connector 22"/>
              <p:cNvCxnSpPr/>
              <p:nvPr/>
            </p:nvCxnSpPr>
            <p:spPr>
              <a:xfrm>
                <a:off x="4252119" y="1496199"/>
                <a:ext cx="0" cy="499117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2633959" y="1496199"/>
                <a:ext cx="0" cy="698580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818123" y="8465991"/>
                <a:ext cx="6795056"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4252119" y="1496199"/>
                <a:ext cx="8412320"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grpSp>
      </p:grpSp>
      <p:sp>
        <p:nvSpPr>
          <p:cNvPr id="8" name="Rectangle 7"/>
          <p:cNvSpPr/>
          <p:nvPr/>
        </p:nvSpPr>
        <p:spPr>
          <a:xfrm>
            <a:off x="1034069" y="1271859"/>
            <a:ext cx="9842246" cy="553998"/>
          </a:xfrm>
          <a:prstGeom prst="rect">
            <a:avLst/>
          </a:prstGeom>
        </p:spPr>
        <p:txBody>
          <a:bodyPr wrap="none">
            <a:spAutoFit/>
          </a:bodyPr>
          <a:lstStyle/>
          <a:p>
            <a:r>
              <a:rPr lang="vi-VN" sz="3000" b="1">
                <a:solidFill>
                  <a:srgbClr val="FF0000"/>
                </a:solidFill>
                <a:latin typeface="Times New Roman" pitchFamily="18" charset="0"/>
                <a:cs typeface="Times New Roman" pitchFamily="18" charset="0"/>
              </a:rPr>
              <a:t>Hoạt động 1: Tìm hiểu vai trò của ánh sáng đối với sự sống</a:t>
            </a:r>
            <a:endParaRPr lang="en-US" sz="3000">
              <a:solidFill>
                <a:srgbClr val="FF0000"/>
              </a:solidFill>
              <a:latin typeface="Times New Roman" pitchFamily="18" charset="0"/>
              <a:cs typeface="Times New Roman" pitchFamily="18" charset="0"/>
            </a:endParaRPr>
          </a:p>
        </p:txBody>
      </p:sp>
      <p:sp>
        <p:nvSpPr>
          <p:cNvPr id="19" name="Rectangle 18">
            <a:extLst>
              <a:ext uri="{FF2B5EF4-FFF2-40B4-BE49-F238E27FC236}">
                <a16:creationId xmlns:a16="http://schemas.microsoft.com/office/drawing/2014/main" id="{30294FFD-22C0-43BC-BB83-70ED5D0A992E}"/>
              </a:ext>
            </a:extLst>
          </p:cNvPr>
          <p:cNvSpPr/>
          <p:nvPr/>
        </p:nvSpPr>
        <p:spPr>
          <a:xfrm>
            <a:off x="442119" y="1922378"/>
            <a:ext cx="14858996" cy="584775"/>
          </a:xfrm>
          <a:prstGeom prst="rect">
            <a:avLst/>
          </a:prstGeom>
          <a:solidFill>
            <a:schemeClr val="bg1"/>
          </a:solidFill>
        </p:spPr>
        <p:txBody>
          <a:bodyPr wrap="square">
            <a:spAutoFit/>
          </a:bodyPr>
          <a:lstStyle/>
          <a:p>
            <a:pPr lvl="0" indent="228600" algn="just">
              <a:spcBef>
                <a:spcPts val="1200"/>
              </a:spcBef>
              <a:defRPr/>
            </a:pPr>
            <a:r>
              <a:rPr lang="en-US" sz="3200" b="1">
                <a:solidFill>
                  <a:srgbClr val="0000FF"/>
                </a:solidFill>
                <a:latin typeface="Times New Roman" pitchFamily="18" charset="0"/>
                <a:cs typeface="Times New Roman" pitchFamily="18" charset="0"/>
              </a:rPr>
              <a:t>    </a:t>
            </a:r>
            <a:r>
              <a:rPr lang="vi-VN" sz="3200" b="1">
                <a:solidFill>
                  <a:srgbClr val="0000FF"/>
                </a:solidFill>
                <a:latin typeface="Times New Roman" pitchFamily="18" charset="0"/>
                <a:cs typeface="Times New Roman" pitchFamily="18" charset="0"/>
              </a:rPr>
              <a:t>Nhờ có ánh sáng, động vật thực hiện những hoạt động </a:t>
            </a:r>
            <a:r>
              <a:rPr lang="en-US" sz="3200" b="1">
                <a:solidFill>
                  <a:srgbClr val="0000FF"/>
                </a:solidFill>
                <a:latin typeface="Times New Roman" pitchFamily="18" charset="0"/>
                <a:cs typeface="Times New Roman" pitchFamily="18" charset="0"/>
              </a:rPr>
              <a:t>như:</a:t>
            </a:r>
            <a:endParaRPr lang="vi-VN" sz="3200" b="1">
              <a:solidFill>
                <a:srgbClr val="0000FF"/>
              </a:solidFill>
              <a:latin typeface="Times New Roman" pitchFamily="18" charset="0"/>
              <a:cs typeface="Times New Roman" pitchFamily="18" charset="0"/>
            </a:endParaRPr>
          </a:p>
        </p:txBody>
      </p:sp>
      <p:pic>
        <p:nvPicPr>
          <p:cNvPr id="2" name="Picture 1">
            <a:extLst>
              <a:ext uri="{FF2B5EF4-FFF2-40B4-BE49-F238E27FC236}">
                <a16:creationId xmlns:a16="http://schemas.microsoft.com/office/drawing/2014/main" id="{0C7BBFE0-9D06-4060-9B5A-AAF2F273341F}"/>
              </a:ext>
            </a:extLst>
          </p:cNvPr>
          <p:cNvPicPr>
            <a:picLocks noChangeAspect="1"/>
          </p:cNvPicPr>
          <p:nvPr/>
        </p:nvPicPr>
        <p:blipFill>
          <a:blip r:embed="rId4"/>
          <a:stretch>
            <a:fillRect/>
          </a:stretch>
        </p:blipFill>
        <p:spPr>
          <a:xfrm>
            <a:off x="692488" y="2993714"/>
            <a:ext cx="5043001" cy="3920751"/>
          </a:xfrm>
          <a:prstGeom prst="rect">
            <a:avLst/>
          </a:prstGeom>
        </p:spPr>
      </p:pic>
      <p:sp>
        <p:nvSpPr>
          <p:cNvPr id="27" name="TextBox 26">
            <a:extLst>
              <a:ext uri="{FF2B5EF4-FFF2-40B4-BE49-F238E27FC236}">
                <a16:creationId xmlns:a16="http://schemas.microsoft.com/office/drawing/2014/main" id="{41713219-8FAC-4158-80D3-30509FD3BC9D}"/>
              </a:ext>
            </a:extLst>
          </p:cNvPr>
          <p:cNvSpPr txBox="1"/>
          <p:nvPr/>
        </p:nvSpPr>
        <p:spPr>
          <a:xfrm>
            <a:off x="1661319" y="6946913"/>
            <a:ext cx="2182670" cy="646331"/>
          </a:xfrm>
          <a:prstGeom prst="rect">
            <a:avLst/>
          </a:prstGeom>
          <a:noFill/>
        </p:spPr>
        <p:txBody>
          <a:bodyPr wrap="square">
            <a:spAutoFit/>
          </a:bodyPr>
          <a:lstStyle/>
          <a:p>
            <a:r>
              <a:rPr kumimoji="0" lang="vi-VN" sz="3600" b="1" i="0" u="none" strike="noStrike" kern="1200" cap="none" spc="0" normalizeH="0" baseline="0" noProof="0">
                <a:ln>
                  <a:noFill/>
                </a:ln>
                <a:solidFill>
                  <a:srgbClr val="FF3399"/>
                </a:solidFill>
                <a:effectLst/>
                <a:uLnTx/>
                <a:uFillTx/>
                <a:latin typeface="Times New Roman" pitchFamily="18" charset="0"/>
                <a:ea typeface="+mn-ea"/>
                <a:cs typeface="Times New Roman" pitchFamily="18" charset="0"/>
              </a:rPr>
              <a:t>di chuyển</a:t>
            </a:r>
            <a:endParaRPr lang="en-US" sz="1400"/>
          </a:p>
        </p:txBody>
      </p:sp>
      <p:pic>
        <p:nvPicPr>
          <p:cNvPr id="1026" name="Picture 2" descr="Động vật, ảnh động vật hoang dã, ảnh động vật săn mồi">
            <a:extLst>
              <a:ext uri="{FF2B5EF4-FFF2-40B4-BE49-F238E27FC236}">
                <a16:creationId xmlns:a16="http://schemas.microsoft.com/office/drawing/2014/main" id="{AB01632B-8861-4125-8D4C-FB2E0FB1AB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0560" y="2957782"/>
            <a:ext cx="4843614" cy="3920751"/>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6604BD4-A40C-4A77-A4BB-32AB75A0A6EA}"/>
              </a:ext>
            </a:extLst>
          </p:cNvPr>
          <p:cNvSpPr txBox="1"/>
          <p:nvPr/>
        </p:nvSpPr>
        <p:spPr>
          <a:xfrm>
            <a:off x="6353727" y="6996499"/>
            <a:ext cx="4590447" cy="584775"/>
          </a:xfrm>
          <a:prstGeom prst="rect">
            <a:avLst/>
          </a:prstGeom>
          <a:noFill/>
        </p:spPr>
        <p:txBody>
          <a:bodyPr wrap="square">
            <a:spAutoFit/>
          </a:bodyPr>
          <a:lstStyle/>
          <a:p>
            <a:r>
              <a:rPr lang="en-US" sz="3200" b="1">
                <a:solidFill>
                  <a:srgbClr val="FF3399"/>
                </a:solidFill>
                <a:latin typeface="Times New Roman" pitchFamily="18" charset="0"/>
                <a:cs typeface="Times New Roman" pitchFamily="18" charset="0"/>
              </a:rPr>
              <a:t>T</a:t>
            </a:r>
            <a:r>
              <a:rPr kumimoji="0" lang="vi-VN" sz="3200" b="1" i="0" u="none" strike="noStrike" kern="1200" cap="none" spc="0" normalizeH="0" baseline="0" noProof="0">
                <a:ln>
                  <a:noFill/>
                </a:ln>
                <a:solidFill>
                  <a:srgbClr val="FF3399"/>
                </a:solidFill>
                <a:effectLst/>
                <a:uLnTx/>
                <a:uFillTx/>
                <a:latin typeface="Times New Roman" pitchFamily="18" charset="0"/>
                <a:ea typeface="+mn-ea"/>
                <a:cs typeface="Times New Roman" pitchFamily="18" charset="0"/>
              </a:rPr>
              <a:t>ìm thức ăn, nước uống</a:t>
            </a:r>
            <a:endParaRPr lang="en-US"/>
          </a:p>
        </p:txBody>
      </p:sp>
      <p:sp>
        <p:nvSpPr>
          <p:cNvPr id="31" name="TextBox 30">
            <a:extLst>
              <a:ext uri="{FF2B5EF4-FFF2-40B4-BE49-F238E27FC236}">
                <a16:creationId xmlns:a16="http://schemas.microsoft.com/office/drawing/2014/main" id="{26663CFF-39C2-4799-B5EA-EE69E018903E}"/>
              </a:ext>
            </a:extLst>
          </p:cNvPr>
          <p:cNvSpPr txBox="1"/>
          <p:nvPr/>
        </p:nvSpPr>
        <p:spPr>
          <a:xfrm>
            <a:off x="10836986" y="7088642"/>
            <a:ext cx="6692430" cy="584775"/>
          </a:xfrm>
          <a:prstGeom prst="rect">
            <a:avLst/>
          </a:prstGeom>
          <a:noFill/>
        </p:spPr>
        <p:txBody>
          <a:bodyPr wrap="square">
            <a:spAutoFit/>
          </a:bodyPr>
          <a:lstStyle/>
          <a:p>
            <a:r>
              <a:rPr lang="en-US" sz="3200" b="1">
                <a:solidFill>
                  <a:srgbClr val="FF3399"/>
                </a:solidFill>
                <a:latin typeface="Times New Roman" pitchFamily="18" charset="0"/>
                <a:cs typeface="Times New Roman" pitchFamily="18" charset="0"/>
              </a:rPr>
              <a:t>P</a:t>
            </a:r>
            <a:r>
              <a:rPr kumimoji="0" lang="vi-VN" sz="3200" b="1" i="0" u="none" strike="noStrike" kern="1200" cap="none" spc="0" normalizeH="0" baseline="0" noProof="0">
                <a:ln>
                  <a:noFill/>
                </a:ln>
                <a:solidFill>
                  <a:srgbClr val="FF3399"/>
                </a:solidFill>
                <a:effectLst/>
                <a:uLnTx/>
                <a:uFillTx/>
                <a:latin typeface="Times New Roman" pitchFamily="18" charset="0"/>
                <a:ea typeface="+mn-ea"/>
                <a:cs typeface="Times New Roman" pitchFamily="18" charset="0"/>
              </a:rPr>
              <a:t>hát hiện các mối nguy hiểm</a:t>
            </a:r>
            <a:r>
              <a:rPr kumimoji="0" lang="en-US" sz="3200" b="1" i="0" u="none" strike="noStrike" kern="1200" cap="none" spc="0" normalizeH="0" baseline="0" noProof="0">
                <a:ln>
                  <a:noFill/>
                </a:ln>
                <a:solidFill>
                  <a:srgbClr val="0000FF"/>
                </a:solidFill>
                <a:effectLst/>
                <a:uLnTx/>
                <a:uFillTx/>
                <a:latin typeface="Times New Roman" pitchFamily="18" charset="0"/>
                <a:ea typeface="+mn-ea"/>
                <a:cs typeface="Times New Roman" pitchFamily="18" charset="0"/>
              </a:rPr>
              <a:t> </a:t>
            </a:r>
            <a:endParaRPr lang="en-US"/>
          </a:p>
        </p:txBody>
      </p:sp>
      <p:sp>
        <p:nvSpPr>
          <p:cNvPr id="10" name="AutoShape 4" descr="các loài chim thuộc họ mỏ rộng (eurylaimidae) của việt nam">
            <a:extLst>
              <a:ext uri="{FF2B5EF4-FFF2-40B4-BE49-F238E27FC236}">
                <a16:creationId xmlns:a16="http://schemas.microsoft.com/office/drawing/2014/main" id="{DE58B735-7D78-45F2-AF0F-05D9FA34E92B}"/>
              </a:ext>
            </a:extLst>
          </p:cNvPr>
          <p:cNvSpPr>
            <a:spLocks noChangeAspect="1" noChangeArrowheads="1"/>
          </p:cNvSpPr>
          <p:nvPr/>
        </p:nvSpPr>
        <p:spPr bwMode="auto">
          <a:xfrm>
            <a:off x="7985125"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01239DC2-1FB9-425E-9465-CF7C662D7E00}"/>
              </a:ext>
            </a:extLst>
          </p:cNvPr>
          <p:cNvPicPr>
            <a:picLocks noChangeAspect="1"/>
          </p:cNvPicPr>
          <p:nvPr/>
        </p:nvPicPr>
        <p:blipFill>
          <a:blip r:embed="rId6"/>
          <a:stretch>
            <a:fillRect/>
          </a:stretch>
        </p:blipFill>
        <p:spPr>
          <a:xfrm>
            <a:off x="11135058" y="2993714"/>
            <a:ext cx="4713319" cy="3953199"/>
          </a:xfrm>
          <a:prstGeom prst="rect">
            <a:avLst/>
          </a:prstGeom>
        </p:spPr>
      </p:pic>
    </p:spTree>
    <p:extLst>
      <p:ext uri="{BB962C8B-B14F-4D97-AF65-F5344CB8AC3E}">
        <p14:creationId xmlns:p14="http://schemas.microsoft.com/office/powerpoint/2010/main" val="38856526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fade">
                                      <p:cBhvr>
                                        <p:cTn id="15" dur="500"/>
                                        <p:tgtEl>
                                          <p:spTgt spid="1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500"/>
                                        <p:tgtEl>
                                          <p:spTgt spid="10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44015" y="104001"/>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sp>
        <p:nvSpPr>
          <p:cNvPr id="4" name="TextBox 3"/>
          <p:cNvSpPr txBox="1"/>
          <p:nvPr/>
        </p:nvSpPr>
        <p:spPr>
          <a:xfrm>
            <a:off x="5512202" y="713673"/>
            <a:ext cx="6105389" cy="461665"/>
          </a:xfrm>
          <a:prstGeom prst="rect">
            <a:avLst/>
          </a:prstGeom>
          <a:noFill/>
        </p:spPr>
        <p:txBody>
          <a:bodyPr wrap="none" rtlCol="0">
            <a:spAutoFit/>
          </a:bodyPr>
          <a:lstStyle/>
          <a:p>
            <a:pPr algn="ctr"/>
            <a:r>
              <a:rPr lang="nl-NL" sz="2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8: ÁNH SÁNG TRONG ĐỜI SỐNG (T1)</a:t>
            </a:r>
          </a:p>
        </p:txBody>
      </p:sp>
      <p:grpSp>
        <p:nvGrpSpPr>
          <p:cNvPr id="20" name="Group 19"/>
          <p:cNvGrpSpPr/>
          <p:nvPr/>
        </p:nvGrpSpPr>
        <p:grpSpPr>
          <a:xfrm>
            <a:off x="-317949" y="104001"/>
            <a:ext cx="16457268" cy="9116195"/>
            <a:chOff x="5623719" y="1454579"/>
            <a:chExt cx="8717120" cy="7195152"/>
          </a:xfrm>
        </p:grpSpPr>
        <p:pic>
          <p:nvPicPr>
            <p:cNvPr id="21" name="Picture 12" descr="Hoa Hướng Dương, Sun Flower 2, Tải PNG Free - KhoThietKe.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3719" y="6454121"/>
              <a:ext cx="1846307" cy="219561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5928519" y="1454579"/>
              <a:ext cx="8412320" cy="6985808"/>
              <a:chOff x="4252119" y="1496199"/>
              <a:chExt cx="8412320" cy="6985808"/>
            </a:xfrm>
          </p:grpSpPr>
          <p:cxnSp>
            <p:nvCxnSpPr>
              <p:cNvPr id="23" name="Straight Connector 22"/>
              <p:cNvCxnSpPr/>
              <p:nvPr/>
            </p:nvCxnSpPr>
            <p:spPr>
              <a:xfrm>
                <a:off x="4252119" y="1496199"/>
                <a:ext cx="0" cy="499117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2633959" y="1496199"/>
                <a:ext cx="0" cy="698580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818123" y="8465991"/>
                <a:ext cx="6795056"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4252119" y="1496199"/>
                <a:ext cx="8412320"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grpSp>
      </p:grpSp>
      <p:sp>
        <p:nvSpPr>
          <p:cNvPr id="8" name="Rectangle 7"/>
          <p:cNvSpPr/>
          <p:nvPr/>
        </p:nvSpPr>
        <p:spPr>
          <a:xfrm>
            <a:off x="1034069" y="1271859"/>
            <a:ext cx="9842246" cy="553998"/>
          </a:xfrm>
          <a:prstGeom prst="rect">
            <a:avLst/>
          </a:prstGeom>
        </p:spPr>
        <p:txBody>
          <a:bodyPr wrap="none">
            <a:spAutoFit/>
          </a:bodyPr>
          <a:lstStyle/>
          <a:p>
            <a:r>
              <a:rPr lang="vi-VN" sz="3000" b="1">
                <a:solidFill>
                  <a:srgbClr val="FF0000"/>
                </a:solidFill>
                <a:latin typeface="Times New Roman" pitchFamily="18" charset="0"/>
                <a:cs typeface="Times New Roman" pitchFamily="18" charset="0"/>
              </a:rPr>
              <a:t>Hoạt động 1: Tìm hiểu vai trò của ánh sáng đối với sự sống</a:t>
            </a:r>
            <a:endParaRPr lang="en-US" sz="3000">
              <a:solidFill>
                <a:srgbClr val="FF0000"/>
              </a:solidFill>
              <a:latin typeface="Times New Roman" pitchFamily="18" charset="0"/>
              <a:cs typeface="Times New Roman" pitchFamily="18" charset="0"/>
            </a:endParaRPr>
          </a:p>
        </p:txBody>
      </p:sp>
      <p:sp>
        <p:nvSpPr>
          <p:cNvPr id="19" name="Rectangle 18">
            <a:extLst>
              <a:ext uri="{FF2B5EF4-FFF2-40B4-BE49-F238E27FC236}">
                <a16:creationId xmlns:a16="http://schemas.microsoft.com/office/drawing/2014/main" id="{30294FFD-22C0-43BC-BB83-70ED5D0A992E}"/>
              </a:ext>
            </a:extLst>
          </p:cNvPr>
          <p:cNvSpPr/>
          <p:nvPr/>
        </p:nvSpPr>
        <p:spPr>
          <a:xfrm>
            <a:off x="746918" y="1871894"/>
            <a:ext cx="14782798" cy="1077218"/>
          </a:xfrm>
          <a:prstGeom prst="rect">
            <a:avLst/>
          </a:prstGeom>
          <a:solidFill>
            <a:schemeClr val="bg1"/>
          </a:solidFill>
        </p:spPr>
        <p:txBody>
          <a:bodyPr wrap="square">
            <a:spAutoFit/>
          </a:bodyPr>
          <a:lstStyle/>
          <a:p>
            <a:pPr lvl="0" indent="228600" algn="just">
              <a:spcBef>
                <a:spcPts val="1200"/>
              </a:spcBef>
              <a:defRPr/>
            </a:pPr>
            <a:r>
              <a:rPr lang="vi-VN" sz="3200" b="1">
                <a:solidFill>
                  <a:srgbClr val="FF3399"/>
                </a:solidFill>
                <a:latin typeface="Times New Roman" pitchFamily="18" charset="0"/>
                <a:cs typeface="Times New Roman" pitchFamily="18" charset="0"/>
              </a:rPr>
              <a:t>Nhờ có ánh sáng mà con người mới có thức ăn, mới khoẻ mạnh, mới nhìn thấy mọi vật khi thực hiện các hoạt động.</a:t>
            </a:r>
            <a:endParaRPr lang="en-US" sz="3200" b="1">
              <a:solidFill>
                <a:srgbClr val="0000FF"/>
              </a:solidFill>
              <a:latin typeface="Times New Roman" pitchFamily="18" charset="0"/>
              <a:cs typeface="Times New Roman" pitchFamily="18" charset="0"/>
            </a:endParaRPr>
          </a:p>
        </p:txBody>
      </p:sp>
      <p:pic>
        <p:nvPicPr>
          <p:cNvPr id="2" name="Picture 1">
            <a:extLst>
              <a:ext uri="{FF2B5EF4-FFF2-40B4-BE49-F238E27FC236}">
                <a16:creationId xmlns:a16="http://schemas.microsoft.com/office/drawing/2014/main" id="{92D9011D-FCE6-443A-978D-7EE4DAE3CA82}"/>
              </a:ext>
            </a:extLst>
          </p:cNvPr>
          <p:cNvPicPr>
            <a:picLocks noChangeAspect="1"/>
          </p:cNvPicPr>
          <p:nvPr/>
        </p:nvPicPr>
        <p:blipFill>
          <a:blip r:embed="rId4"/>
          <a:stretch>
            <a:fillRect/>
          </a:stretch>
        </p:blipFill>
        <p:spPr>
          <a:xfrm>
            <a:off x="1113430" y="3057122"/>
            <a:ext cx="7024887" cy="4515999"/>
          </a:xfrm>
          <a:prstGeom prst="rect">
            <a:avLst/>
          </a:prstGeom>
        </p:spPr>
      </p:pic>
      <p:pic>
        <p:nvPicPr>
          <p:cNvPr id="5" name="Picture 4">
            <a:extLst>
              <a:ext uri="{FF2B5EF4-FFF2-40B4-BE49-F238E27FC236}">
                <a16:creationId xmlns:a16="http://schemas.microsoft.com/office/drawing/2014/main" id="{0C3BF666-9CD3-436E-9F21-C180AF1D30C3}"/>
              </a:ext>
            </a:extLst>
          </p:cNvPr>
          <p:cNvPicPr>
            <a:picLocks noChangeAspect="1"/>
          </p:cNvPicPr>
          <p:nvPr/>
        </p:nvPicPr>
        <p:blipFill>
          <a:blip r:embed="rId5"/>
          <a:stretch>
            <a:fillRect/>
          </a:stretch>
        </p:blipFill>
        <p:spPr>
          <a:xfrm>
            <a:off x="8727111" y="3057122"/>
            <a:ext cx="6100289" cy="4518236"/>
          </a:xfrm>
          <a:prstGeom prst="rect">
            <a:avLst/>
          </a:prstGeom>
        </p:spPr>
      </p:pic>
    </p:spTree>
    <p:extLst>
      <p:ext uri="{BB962C8B-B14F-4D97-AF65-F5344CB8AC3E}">
        <p14:creationId xmlns:p14="http://schemas.microsoft.com/office/powerpoint/2010/main" val="13682680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fade">
                                      <p:cBhvr>
                                        <p:cTn id="15" dur="500"/>
                                        <p:tgtEl>
                                          <p:spTgt spid="19">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7EE60C2-74CB-43AA-AEA5-287E49372A7D}"/>
              </a:ext>
            </a:extLst>
          </p:cNvPr>
          <p:cNvSpPr/>
          <p:nvPr/>
        </p:nvSpPr>
        <p:spPr>
          <a:xfrm>
            <a:off x="6461919" y="2286000"/>
            <a:ext cx="4343400" cy="930202"/>
          </a:xfrm>
          <a:prstGeom prst="roundRect">
            <a:avLst/>
          </a:prstGeom>
          <a:noFill/>
          <a:ln w="12700" cap="flat" cmpd="sng" algn="ctr">
            <a:solidFill>
              <a:srgbClr val="3E8A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KẾT LUẬN</a:t>
            </a:r>
          </a:p>
        </p:txBody>
      </p:sp>
      <p:sp>
        <p:nvSpPr>
          <p:cNvPr id="5" name="TextBox 4">
            <a:extLst>
              <a:ext uri="{FF2B5EF4-FFF2-40B4-BE49-F238E27FC236}">
                <a16:creationId xmlns:a16="http://schemas.microsoft.com/office/drawing/2014/main" id="{8ACEE3CD-EDA0-45D9-ABA7-91370B299575}"/>
              </a:ext>
            </a:extLst>
          </p:cNvPr>
          <p:cNvSpPr txBox="1"/>
          <p:nvPr/>
        </p:nvSpPr>
        <p:spPr>
          <a:xfrm>
            <a:off x="3642519" y="3352800"/>
            <a:ext cx="10210800" cy="3721212"/>
          </a:xfrm>
          <a:prstGeom prst="rect">
            <a:avLst/>
          </a:prstGeom>
          <a:noFill/>
        </p:spPr>
        <p:txBody>
          <a:bodyPr wrap="square">
            <a:spAutoFit/>
          </a:bodyPr>
          <a:lstStyle/>
          <a:p>
            <a:pPr lvl="0" algn="just">
              <a:lnSpc>
                <a:spcPct val="120000"/>
              </a:lnSpc>
            </a:pPr>
            <a:r>
              <a:rPr kumimoji="0" lang="en-US" sz="4000" b="1"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rPr>
              <a:t>  </a:t>
            </a:r>
            <a:r>
              <a:rPr lang="vi-VN" sz="4000" b="1">
                <a:solidFill>
                  <a:srgbClr val="0000FF"/>
                </a:solidFill>
                <a:latin typeface="Times New Roman" panose="02020603050405020304" pitchFamily="18" charset="0"/>
                <a:ea typeface="Times New Roman" panose="02020603050405020304" pitchFamily="18" charset="0"/>
              </a:rPr>
              <a:t>* Ánh sáng cần cho sự sống của thực vật, động vật và con người.</a:t>
            </a:r>
          </a:p>
          <a:p>
            <a:pPr lvl="0" algn="just">
              <a:lnSpc>
                <a:spcPct val="120000"/>
              </a:lnSpc>
            </a:pPr>
            <a:r>
              <a:rPr lang="vi-VN" sz="4000" b="1">
                <a:solidFill>
                  <a:srgbClr val="0000FF"/>
                </a:solidFill>
                <a:latin typeface="Times New Roman" panose="02020603050405020304" pitchFamily="18" charset="0"/>
                <a:ea typeface="Times New Roman" panose="02020603050405020304" pitchFamily="18" charset="0"/>
              </a:rPr>
              <a:t>* Nhờ có ánh sáng, con người có thức ăn, khỏe mạnh, nhìn thấy mọi vật và thực hiện được các hoạt động sống.</a:t>
            </a:r>
          </a:p>
        </p:txBody>
      </p:sp>
    </p:spTree>
    <p:extLst>
      <p:ext uri="{BB962C8B-B14F-4D97-AF65-F5344CB8AC3E}">
        <p14:creationId xmlns:p14="http://schemas.microsoft.com/office/powerpoint/2010/main" val="13866660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30E317F8-5DB5-D1AB-C882-826BF87A1462}"/>
              </a:ext>
            </a:extLst>
          </p:cNvPr>
          <p:cNvSpPr/>
          <p:nvPr/>
        </p:nvSpPr>
        <p:spPr>
          <a:xfrm>
            <a:off x="4407341" y="5506158"/>
            <a:ext cx="3050823" cy="305082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8" tIns="60937" rIns="121728" bIns="60937" anchor="ctr"/>
          <a:lstStyle/>
          <a:p>
            <a:pPr algn="ctr" defTabSz="1217125" fontAlgn="auto">
              <a:spcBef>
                <a:spcPts val="0"/>
              </a:spcBef>
              <a:spcAft>
                <a:spcPts val="0"/>
              </a:spcAft>
              <a:defRPr/>
            </a:pPr>
            <a:endParaRPr lang="zh-CN" altLang="en-US" sz="2533">
              <a:solidFill>
                <a:srgbClr val="FFFFFF"/>
              </a:solidFill>
              <a:latin typeface="Arial Unicode MS"/>
              <a:ea typeface="黑体"/>
            </a:endParaRPr>
          </a:p>
        </p:txBody>
      </p:sp>
      <p:sp>
        <p:nvSpPr>
          <p:cNvPr id="5" name="椭圆 4">
            <a:extLst>
              <a:ext uri="{FF2B5EF4-FFF2-40B4-BE49-F238E27FC236}">
                <a16:creationId xmlns:a16="http://schemas.microsoft.com/office/drawing/2014/main" id="{BAC7A5A3-D86B-0121-6AB8-D6156989D6C6}"/>
              </a:ext>
            </a:extLst>
          </p:cNvPr>
          <p:cNvSpPr/>
          <p:nvPr/>
        </p:nvSpPr>
        <p:spPr>
          <a:xfrm>
            <a:off x="100631" y="5748868"/>
            <a:ext cx="2805289" cy="2808110"/>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121728" tIns="60937" rIns="121728" bIns="60937" anchor="ctr"/>
          <a:lstStyle/>
          <a:p>
            <a:pPr algn="ctr" defTabSz="1217125" fontAlgn="auto">
              <a:spcBef>
                <a:spcPts val="0"/>
              </a:spcBef>
              <a:spcAft>
                <a:spcPts val="0"/>
              </a:spcAft>
              <a:defRPr/>
            </a:pPr>
            <a:endParaRPr lang="zh-CN" altLang="en-US" sz="2533">
              <a:solidFill>
                <a:srgbClr val="FFFFFF"/>
              </a:solidFill>
              <a:latin typeface="Arial Unicode MS"/>
              <a:ea typeface="黑体"/>
            </a:endParaRPr>
          </a:p>
        </p:txBody>
      </p:sp>
      <p:sp>
        <p:nvSpPr>
          <p:cNvPr id="6" name="椭圆 5">
            <a:extLst>
              <a:ext uri="{FF2B5EF4-FFF2-40B4-BE49-F238E27FC236}">
                <a16:creationId xmlns:a16="http://schemas.microsoft.com/office/drawing/2014/main" id="{C729FD4F-91CC-ACFE-9D9D-EDB1250EAFA3}"/>
              </a:ext>
            </a:extLst>
          </p:cNvPr>
          <p:cNvSpPr/>
          <p:nvPr/>
        </p:nvSpPr>
        <p:spPr>
          <a:xfrm>
            <a:off x="13932342" y="3595512"/>
            <a:ext cx="2153355" cy="215335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8" tIns="60937" rIns="121728" bIns="60937" anchor="ctr"/>
          <a:lstStyle/>
          <a:p>
            <a:pPr algn="ctr" defTabSz="1217125" fontAlgn="auto">
              <a:spcBef>
                <a:spcPts val="0"/>
              </a:spcBef>
              <a:spcAft>
                <a:spcPts val="0"/>
              </a:spcAft>
              <a:defRPr/>
            </a:pPr>
            <a:endParaRPr lang="zh-CN" altLang="en-US" sz="2533">
              <a:solidFill>
                <a:srgbClr val="FFFFFF"/>
              </a:solidFill>
              <a:latin typeface="Arial Unicode MS"/>
              <a:ea typeface="黑体"/>
            </a:endParaRPr>
          </a:p>
        </p:txBody>
      </p:sp>
      <p:grpSp>
        <p:nvGrpSpPr>
          <p:cNvPr id="24" name="组合 23">
            <a:extLst>
              <a:ext uri="{FF2B5EF4-FFF2-40B4-BE49-F238E27FC236}">
                <a16:creationId xmlns:a16="http://schemas.microsoft.com/office/drawing/2014/main" id="{A8A8E65B-6BBD-8C99-46C5-35E67DA366F8}"/>
              </a:ext>
            </a:extLst>
          </p:cNvPr>
          <p:cNvGrpSpPr>
            <a:grpSpLocks/>
          </p:cNvGrpSpPr>
          <p:nvPr/>
        </p:nvGrpSpPr>
        <p:grpSpPr bwMode="auto">
          <a:xfrm>
            <a:off x="3693320" y="-649111"/>
            <a:ext cx="9166578" cy="8703733"/>
            <a:chOff x="3084810" y="-335112"/>
            <a:chExt cx="5809496" cy="5760000"/>
          </a:xfrm>
        </p:grpSpPr>
        <p:grpSp>
          <p:nvGrpSpPr>
            <p:cNvPr id="219148" name="组合 16">
              <a:extLst>
                <a:ext uri="{FF2B5EF4-FFF2-40B4-BE49-F238E27FC236}">
                  <a16:creationId xmlns:a16="http://schemas.microsoft.com/office/drawing/2014/main" id="{645DC4BE-5F12-A5A9-47B6-CB7E12BE8846}"/>
                </a:ext>
              </a:extLst>
            </p:cNvPr>
            <p:cNvGrpSpPr>
              <a:grpSpLocks/>
            </p:cNvGrpSpPr>
            <p:nvPr/>
          </p:nvGrpSpPr>
          <p:grpSpPr bwMode="auto">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id="{76D9AE98-9642-38C9-3246-742152B36B33}"/>
                  </a:ext>
                </a:extLst>
              </p:cNvPr>
              <p:cNvCxnSpPr/>
              <p:nvPr/>
            </p:nvCxnSpPr>
            <p:spPr>
              <a:xfrm>
                <a:off x="6154112"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219151" name="图片 12">
                <a:extLst>
                  <a:ext uri="{FF2B5EF4-FFF2-40B4-BE49-F238E27FC236}">
                    <a16:creationId xmlns:a16="http://schemas.microsoft.com/office/drawing/2014/main" id="{C63B8BB7-0B90-0C0F-12C1-0E39B8C70860}"/>
                  </a:ext>
                </a:extLst>
              </p:cNvPr>
              <p:cNvPicPr>
                <a:picLocks noChangeAspect="1"/>
              </p:cNvPicPr>
              <p:nvPr/>
            </p:nvPicPr>
            <p:blipFill>
              <a:blip r:embed="rId5">
                <a:extLst>
                  <a:ext uri="{28A0092B-C50C-407E-A947-70E740481C1C}">
                    <a14:useLocalDpi xmlns:a14="http://schemas.microsoft.com/office/drawing/2010/main" val="0"/>
                  </a:ext>
                </a:extLst>
              </a:blip>
              <a:srcRect t="48492"/>
              <a:stretch>
                <a:fillRect/>
              </a:stretch>
            </p:blipFill>
            <p:spPr bwMode="auto">
              <a:xfrm>
                <a:off x="3297693" y="2256270"/>
                <a:ext cx="5596613" cy="28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9149" name="图片 6">
              <a:extLst>
                <a:ext uri="{FF2B5EF4-FFF2-40B4-BE49-F238E27FC236}">
                  <a16:creationId xmlns:a16="http://schemas.microsoft.com/office/drawing/2014/main" id="{E5958DE0-77EA-9267-D6BA-E0413F3821F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84810" y="1126386"/>
              <a:ext cx="5809496" cy="140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椭圆 9">
            <a:extLst>
              <a:ext uri="{FF2B5EF4-FFF2-40B4-BE49-F238E27FC236}">
                <a16:creationId xmlns:a16="http://schemas.microsoft.com/office/drawing/2014/main" id="{9CBDCDAE-05B8-D327-43CC-A999BD9E40B8}"/>
              </a:ext>
            </a:extLst>
          </p:cNvPr>
          <p:cNvSpPr/>
          <p:nvPr/>
        </p:nvSpPr>
        <p:spPr>
          <a:xfrm>
            <a:off x="13370719" y="4270024"/>
            <a:ext cx="2204156" cy="2204155"/>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121728" tIns="60937" rIns="121728" bIns="60937" anchor="ctr"/>
          <a:lstStyle/>
          <a:p>
            <a:pPr algn="ctr" defTabSz="1217125" fontAlgn="auto">
              <a:spcBef>
                <a:spcPts val="0"/>
              </a:spcBef>
              <a:spcAft>
                <a:spcPts val="0"/>
              </a:spcAft>
              <a:defRPr/>
            </a:pPr>
            <a:endParaRPr lang="zh-CN" altLang="en-US" sz="2533">
              <a:solidFill>
                <a:srgbClr val="FFFFFF"/>
              </a:solidFill>
              <a:latin typeface="Arial Unicode MS"/>
              <a:ea typeface="黑体"/>
            </a:endParaRPr>
          </a:p>
        </p:txBody>
      </p:sp>
      <p:pic>
        <p:nvPicPr>
          <p:cNvPr id="19" name="图片 18">
            <a:extLst>
              <a:ext uri="{FF2B5EF4-FFF2-40B4-BE49-F238E27FC236}">
                <a16:creationId xmlns:a16="http://schemas.microsoft.com/office/drawing/2014/main" id="{6492C132-1860-0B2E-4B42-F316344719CF}"/>
              </a:ext>
            </a:extLst>
          </p:cNvPr>
          <p:cNvPicPr>
            <a:picLocks noChangeAspect="1"/>
          </p:cNvPicPr>
          <p:nvPr/>
        </p:nvPicPr>
        <p:blipFill>
          <a:blip r:embed="rId7">
            <a:extLst>
              <a:ext uri="{28A0092B-C50C-407E-A947-70E740481C1C}">
                <a14:useLocalDpi xmlns:a14="http://schemas.microsoft.com/office/drawing/2010/main" val="0"/>
              </a:ext>
            </a:extLst>
          </a:blip>
          <a:srcRect l="53606" t="-1143" r="26891" b="81648"/>
          <a:stretch>
            <a:fillRect/>
          </a:stretch>
        </p:blipFill>
        <p:spPr bwMode="auto">
          <a:xfrm>
            <a:off x="12569208" y="-81845"/>
            <a:ext cx="3127022" cy="1303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椭圆 21">
            <a:extLst>
              <a:ext uri="{FF2B5EF4-FFF2-40B4-BE49-F238E27FC236}">
                <a16:creationId xmlns:a16="http://schemas.microsoft.com/office/drawing/2014/main" id="{5AF38450-AD9B-ECD7-8280-7DFC2B97B507}"/>
              </a:ext>
            </a:extLst>
          </p:cNvPr>
          <p:cNvSpPr/>
          <p:nvPr/>
        </p:nvSpPr>
        <p:spPr>
          <a:xfrm>
            <a:off x="-537192" y="-460022"/>
            <a:ext cx="1580444" cy="1577623"/>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8" tIns="60937" rIns="121728" bIns="60937" anchor="ctr"/>
          <a:lstStyle/>
          <a:p>
            <a:pPr algn="ctr" defTabSz="1217125" fontAlgn="auto">
              <a:spcBef>
                <a:spcPts val="0"/>
              </a:spcBef>
              <a:spcAft>
                <a:spcPts val="0"/>
              </a:spcAft>
              <a:defRPr/>
            </a:pPr>
            <a:endParaRPr lang="zh-CN" altLang="en-US" sz="2533">
              <a:solidFill>
                <a:srgbClr val="FFFFFF"/>
              </a:solidFill>
              <a:latin typeface="Arial Unicode MS"/>
              <a:ea typeface="黑体"/>
            </a:endParaRPr>
          </a:p>
        </p:txBody>
      </p:sp>
      <p:sp>
        <p:nvSpPr>
          <p:cNvPr id="23" name="椭圆 22">
            <a:extLst>
              <a:ext uri="{FF2B5EF4-FFF2-40B4-BE49-F238E27FC236}">
                <a16:creationId xmlns:a16="http://schemas.microsoft.com/office/drawing/2014/main" id="{4549F200-ADD1-35F4-D9E0-C979C6DF5D92}"/>
              </a:ext>
            </a:extLst>
          </p:cNvPr>
          <p:cNvSpPr/>
          <p:nvPr/>
        </p:nvSpPr>
        <p:spPr>
          <a:xfrm>
            <a:off x="253031" y="637823"/>
            <a:ext cx="956734" cy="95673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8" tIns="60937" rIns="121728" bIns="60937" anchor="ctr"/>
          <a:lstStyle/>
          <a:p>
            <a:pPr algn="ctr" defTabSz="1217125" fontAlgn="auto">
              <a:spcBef>
                <a:spcPts val="0"/>
              </a:spcBef>
              <a:spcAft>
                <a:spcPts val="0"/>
              </a:spcAft>
              <a:defRPr/>
            </a:pPr>
            <a:endParaRPr lang="zh-CN" altLang="en-US" sz="2533">
              <a:solidFill>
                <a:srgbClr val="FFFFFF"/>
              </a:solidFill>
              <a:latin typeface="Arial Unicode MS"/>
              <a:ea typeface="黑体"/>
            </a:endParaRPr>
          </a:p>
        </p:txBody>
      </p:sp>
      <p:pic>
        <p:nvPicPr>
          <p:cNvPr id="214026" name="Picture 2" descr="在走动的火车 852x480 | Pics, Animation, Travel">
            <a:extLst>
              <a:ext uri="{FF2B5EF4-FFF2-40B4-BE49-F238E27FC236}">
                <a16:creationId xmlns:a16="http://schemas.microsoft.com/office/drawing/2014/main" id="{82942410-DD92-EA80-AE7B-540B30A684CB}"/>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71943" y="3268133"/>
            <a:ext cx="13902267" cy="7292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2D5B1ED5-0832-47F9-4A10-ACBC3930C001}"/>
              </a:ext>
            </a:extLst>
          </p:cNvPr>
          <p:cNvSpPr/>
          <p:nvPr/>
        </p:nvSpPr>
        <p:spPr>
          <a:xfrm>
            <a:off x="4977934" y="3820915"/>
            <a:ext cx="7105918" cy="1559291"/>
          </a:xfrm>
          <a:prstGeom prst="rect">
            <a:avLst/>
          </a:prstGeom>
          <a:noFill/>
        </p:spPr>
        <p:txBody>
          <a:bodyPr wrap="none" lIns="121728" tIns="60937" rIns="121728" bIns="60937">
            <a:spAutoFit/>
            <a:scene3d>
              <a:camera prst="orthographicFront"/>
              <a:lightRig rig="soft" dir="t">
                <a:rot lat="0" lon="0" rev="15600000"/>
              </a:lightRig>
            </a:scene3d>
            <a:sp3d extrusionH="57150" prstMaterial="softEdge">
              <a:bevelT w="25400" h="38100"/>
            </a:sp3d>
          </a:bodyPr>
          <a:lstStyle/>
          <a:p>
            <a:pPr algn="ctr" defTabSz="1217125" fontAlgn="auto">
              <a:spcBef>
                <a:spcPts val="0"/>
              </a:spcBef>
              <a:spcAft>
                <a:spcPts val="0"/>
              </a:spcAft>
              <a:defRPr/>
            </a:pPr>
            <a:r>
              <a:rPr lang="en-US" sz="9333" b="1">
                <a:ln/>
                <a:solidFill>
                  <a:srgbClr val="FF0000"/>
                </a:solidFill>
                <a:latin typeface="Times New Roman" pitchFamily="18" charset="0"/>
                <a:ea typeface="黑体"/>
                <a:cs typeface="Times New Roman" pitchFamily="18" charset="0"/>
              </a:rPr>
              <a:t>LUYỆN TẬP</a:t>
            </a:r>
            <a:endParaRPr lang="en-US" sz="9333" b="1" dirty="0">
              <a:ln/>
              <a:solidFill>
                <a:srgbClr val="FF0000"/>
              </a:solidFill>
              <a:latin typeface="Times New Roman" pitchFamily="18" charset="0"/>
              <a:ea typeface="黑体"/>
              <a:cs typeface="Times New Roman" pitchFamily="18" charset="0"/>
            </a:endParaRPr>
          </a:p>
        </p:txBody>
      </p:sp>
    </p:spTree>
    <p:custDataLst>
      <p:tags r:id="rId2"/>
    </p:custDataLst>
    <p:extLst>
      <p:ext uri="{BB962C8B-B14F-4D97-AF65-F5344CB8AC3E}">
        <p14:creationId xmlns:p14="http://schemas.microsoft.com/office/powerpoint/2010/main" val="3800661833"/>
      </p:ext>
    </p:extLst>
  </p:cSld>
  <p:clrMapOvr>
    <a:masterClrMapping/>
  </p:clrMapOvr>
  <mc:AlternateContent xmlns:mc="http://schemas.openxmlformats.org/markup-compatibility/2006" xmlns:p14="http://schemas.microsoft.com/office/powerpoint/2010/main">
    <mc:Choice Requires="p14">
      <p:transition spd="slow" p14:dur="1500" advTm="10000">
        <p:random/>
      </p:transition>
    </mc:Choice>
    <mc:Fallback xmlns="">
      <p:transition spd="slow" advTm="10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par>
                                <p:cTn id="62" presetID="2" presetClass="entr" presetSubtype="4" fill="hold" nodeType="withEffect">
                                  <p:stCondLst>
                                    <p:cond delay="0"/>
                                  </p:stCondLst>
                                  <p:childTnLst>
                                    <p:set>
                                      <p:cBhvr>
                                        <p:cTn id="63" dur="1" fill="hold">
                                          <p:stCondLst>
                                            <p:cond delay="0"/>
                                          </p:stCondLst>
                                        </p:cTn>
                                        <p:tgtEl>
                                          <p:spTgt spid="214026"/>
                                        </p:tgtEl>
                                        <p:attrNameLst>
                                          <p:attrName>style.visibility</p:attrName>
                                        </p:attrNameLst>
                                      </p:cBhvr>
                                      <p:to>
                                        <p:strVal val="visible"/>
                                      </p:to>
                                    </p:set>
                                    <p:anim calcmode="lin" valueType="num">
                                      <p:cBhvr additive="base">
                                        <p:cTn id="64" dur="1000" fill="hold"/>
                                        <p:tgtEl>
                                          <p:spTgt spid="214026"/>
                                        </p:tgtEl>
                                        <p:attrNameLst>
                                          <p:attrName>ppt_x</p:attrName>
                                        </p:attrNameLst>
                                      </p:cBhvr>
                                      <p:tavLst>
                                        <p:tav tm="0">
                                          <p:val>
                                            <p:strVal val="#ppt_x"/>
                                          </p:val>
                                        </p:tav>
                                        <p:tav tm="100000">
                                          <p:val>
                                            <p:strVal val="#ppt_x"/>
                                          </p:val>
                                        </p:tav>
                                      </p:tavLst>
                                    </p:anim>
                                    <p:anim calcmode="lin" valueType="num">
                                      <p:cBhvr additive="base">
                                        <p:cTn id="65" dur="1000" fill="hold"/>
                                        <p:tgtEl>
                                          <p:spTgt spid="214026"/>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1000" fill="hold"/>
                                        <p:tgtEl>
                                          <p:spTgt spid="18"/>
                                        </p:tgtEl>
                                        <p:attrNameLst>
                                          <p:attrName>ppt_x</p:attrName>
                                        </p:attrNameLst>
                                      </p:cBhvr>
                                      <p:tavLst>
                                        <p:tav tm="0">
                                          <p:val>
                                            <p:strVal val="#ppt_x"/>
                                          </p:val>
                                        </p:tav>
                                        <p:tav tm="100000">
                                          <p:val>
                                            <p:strVal val="#ppt_x"/>
                                          </p:val>
                                        </p:tav>
                                      </p:tavLst>
                                    </p:anim>
                                    <p:anim calcmode="lin" valueType="num">
                                      <p:cBhvr additive="base">
                                        <p:cTn id="69"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44015" y="104001"/>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sp>
        <p:nvSpPr>
          <p:cNvPr id="4" name="TextBox 3"/>
          <p:cNvSpPr txBox="1"/>
          <p:nvPr/>
        </p:nvSpPr>
        <p:spPr>
          <a:xfrm>
            <a:off x="5512202" y="713673"/>
            <a:ext cx="6105389" cy="461665"/>
          </a:xfrm>
          <a:prstGeom prst="rect">
            <a:avLst/>
          </a:prstGeom>
          <a:noFill/>
        </p:spPr>
        <p:txBody>
          <a:bodyPr wrap="none" rtlCol="0">
            <a:spAutoFit/>
          </a:bodyPr>
          <a:lstStyle/>
          <a:p>
            <a:pPr algn="ctr"/>
            <a:r>
              <a:rPr lang="nl-NL" sz="2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8: ÁNH SÁNG TRONG ĐỜI SỐNG (T1)</a:t>
            </a:r>
          </a:p>
        </p:txBody>
      </p:sp>
      <p:grpSp>
        <p:nvGrpSpPr>
          <p:cNvPr id="20" name="Group 19"/>
          <p:cNvGrpSpPr/>
          <p:nvPr/>
        </p:nvGrpSpPr>
        <p:grpSpPr>
          <a:xfrm>
            <a:off x="-317949" y="104001"/>
            <a:ext cx="16457268" cy="9116195"/>
            <a:chOff x="5623719" y="1454579"/>
            <a:chExt cx="8717120" cy="7195152"/>
          </a:xfrm>
        </p:grpSpPr>
        <p:pic>
          <p:nvPicPr>
            <p:cNvPr id="21" name="Picture 12" descr="Hoa Hướng Dương, Sun Flower 2, Tải PNG Free - KhoThietKe.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3719" y="6454121"/>
              <a:ext cx="1846307" cy="219561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5928519" y="1454579"/>
              <a:ext cx="8412320" cy="6985808"/>
              <a:chOff x="4252119" y="1496199"/>
              <a:chExt cx="8412320" cy="6985808"/>
            </a:xfrm>
          </p:grpSpPr>
          <p:cxnSp>
            <p:nvCxnSpPr>
              <p:cNvPr id="23" name="Straight Connector 22"/>
              <p:cNvCxnSpPr/>
              <p:nvPr/>
            </p:nvCxnSpPr>
            <p:spPr>
              <a:xfrm>
                <a:off x="4252119" y="1496199"/>
                <a:ext cx="0" cy="499117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2633959" y="1496199"/>
                <a:ext cx="0" cy="698580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818123" y="8465991"/>
                <a:ext cx="6795056"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4252119" y="1496199"/>
                <a:ext cx="8412320"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grpSp>
      </p:grpSp>
      <p:sp>
        <p:nvSpPr>
          <p:cNvPr id="8" name="Rectangle 7"/>
          <p:cNvSpPr/>
          <p:nvPr/>
        </p:nvSpPr>
        <p:spPr>
          <a:xfrm>
            <a:off x="1034069" y="1271859"/>
            <a:ext cx="11320728" cy="553998"/>
          </a:xfrm>
          <a:prstGeom prst="rect">
            <a:avLst/>
          </a:prstGeom>
        </p:spPr>
        <p:txBody>
          <a:bodyPr wrap="none">
            <a:spAutoFit/>
          </a:bodyPr>
          <a:lstStyle/>
          <a:p>
            <a:r>
              <a:rPr lang="vi-VN" sz="3000" b="1">
                <a:solidFill>
                  <a:srgbClr val="FF0000"/>
                </a:solidFill>
                <a:latin typeface="Times New Roman" pitchFamily="18" charset="0"/>
                <a:cs typeface="Times New Roman" pitchFamily="18" charset="0"/>
              </a:rPr>
              <a:t>Hoạt động 2: Liên hệ việc sử dụng ánh sáng vào hoạt động sản xuất </a:t>
            </a:r>
            <a:endParaRPr lang="en-US" sz="3000">
              <a:solidFill>
                <a:srgbClr val="FF0000"/>
              </a:solidFill>
              <a:latin typeface="Times New Roman" pitchFamily="18" charset="0"/>
              <a:cs typeface="Times New Roman" pitchFamily="18" charset="0"/>
            </a:endParaRPr>
          </a:p>
        </p:txBody>
      </p:sp>
      <p:sp>
        <p:nvSpPr>
          <p:cNvPr id="19" name="Rectangle 18">
            <a:extLst>
              <a:ext uri="{FF2B5EF4-FFF2-40B4-BE49-F238E27FC236}">
                <a16:creationId xmlns:a16="http://schemas.microsoft.com/office/drawing/2014/main" id="{30294FFD-22C0-43BC-BB83-70ED5D0A992E}"/>
              </a:ext>
            </a:extLst>
          </p:cNvPr>
          <p:cNvSpPr/>
          <p:nvPr/>
        </p:nvSpPr>
        <p:spPr>
          <a:xfrm>
            <a:off x="3032919" y="2178230"/>
            <a:ext cx="10744200" cy="2954655"/>
          </a:xfrm>
          <a:prstGeom prst="rect">
            <a:avLst/>
          </a:prstGeom>
          <a:solidFill>
            <a:schemeClr val="bg1"/>
          </a:solidFill>
        </p:spPr>
        <p:txBody>
          <a:bodyPr wrap="square">
            <a:spAutoFit/>
          </a:bodyPr>
          <a:lstStyle/>
          <a:p>
            <a:pPr lvl="0" indent="228600" algn="just">
              <a:spcBef>
                <a:spcPts val="1200"/>
              </a:spcBef>
              <a:defRPr/>
            </a:pPr>
            <a:r>
              <a:rPr lang="vi-VN" sz="4400" b="1">
                <a:solidFill>
                  <a:srgbClr val="0000FF"/>
                </a:solidFill>
                <a:latin typeface="Times New Roman" pitchFamily="18" charset="0"/>
                <a:cs typeface="Times New Roman" pitchFamily="18" charset="0"/>
              </a:rPr>
              <a:t>1. Trong chăn nuôi, người ta đã vận dụng vai trò của ánh sáng như thế nào?</a:t>
            </a:r>
          </a:p>
          <a:p>
            <a:pPr lvl="0" indent="228600" algn="just">
              <a:spcBef>
                <a:spcPts val="1200"/>
              </a:spcBef>
              <a:defRPr/>
            </a:pPr>
            <a:r>
              <a:rPr lang="vi-VN" sz="4400" b="1">
                <a:solidFill>
                  <a:srgbClr val="0000FF"/>
                </a:solidFill>
                <a:latin typeface="Times New Roman" pitchFamily="18" charset="0"/>
                <a:cs typeface="Times New Roman" pitchFamily="18" charset="0"/>
              </a:rPr>
              <a:t>2. Nêu một số ứng dụng về nhu cầu ánh sáng của cây trong kĩ thuật trồng trọt?</a:t>
            </a:r>
          </a:p>
        </p:txBody>
      </p:sp>
      <p:pic>
        <p:nvPicPr>
          <p:cNvPr id="2" name="Picture 1">
            <a:extLst>
              <a:ext uri="{FF2B5EF4-FFF2-40B4-BE49-F238E27FC236}">
                <a16:creationId xmlns:a16="http://schemas.microsoft.com/office/drawing/2014/main" id="{E07911A0-C2A4-42FD-ACA6-C43EDF4DC2E6}"/>
              </a:ext>
            </a:extLst>
          </p:cNvPr>
          <p:cNvPicPr>
            <a:picLocks noChangeAspect="1"/>
          </p:cNvPicPr>
          <p:nvPr/>
        </p:nvPicPr>
        <p:blipFill>
          <a:blip r:embed="rId4"/>
          <a:stretch>
            <a:fillRect/>
          </a:stretch>
        </p:blipFill>
        <p:spPr>
          <a:xfrm>
            <a:off x="4997856" y="6557024"/>
            <a:ext cx="4170025" cy="2347163"/>
          </a:xfrm>
          <a:prstGeom prst="rect">
            <a:avLst/>
          </a:prstGeom>
        </p:spPr>
      </p:pic>
      <p:grpSp>
        <p:nvGrpSpPr>
          <p:cNvPr id="7" name="Group 6">
            <a:extLst>
              <a:ext uri="{FF2B5EF4-FFF2-40B4-BE49-F238E27FC236}">
                <a16:creationId xmlns:a16="http://schemas.microsoft.com/office/drawing/2014/main" id="{72417FE3-876B-468A-BDD4-692D8C053CEB}"/>
              </a:ext>
            </a:extLst>
          </p:cNvPr>
          <p:cNvGrpSpPr/>
          <p:nvPr/>
        </p:nvGrpSpPr>
        <p:grpSpPr>
          <a:xfrm>
            <a:off x="4836059" y="5241396"/>
            <a:ext cx="5083777" cy="1792379"/>
            <a:chOff x="8405018" y="6933096"/>
            <a:chExt cx="5083777" cy="1792379"/>
          </a:xfrm>
        </p:grpSpPr>
        <p:pic>
          <p:nvPicPr>
            <p:cNvPr id="5" name="Picture 4">
              <a:extLst>
                <a:ext uri="{FF2B5EF4-FFF2-40B4-BE49-F238E27FC236}">
                  <a16:creationId xmlns:a16="http://schemas.microsoft.com/office/drawing/2014/main" id="{DF781594-F043-4880-931F-C9B11F7420CB}"/>
                </a:ext>
              </a:extLst>
            </p:cNvPr>
            <p:cNvPicPr>
              <a:picLocks noChangeAspect="1"/>
            </p:cNvPicPr>
            <p:nvPr/>
          </p:nvPicPr>
          <p:blipFill>
            <a:blip r:embed="rId5"/>
            <a:stretch>
              <a:fillRect/>
            </a:stretch>
          </p:blipFill>
          <p:spPr>
            <a:xfrm>
              <a:off x="8405018" y="6933096"/>
              <a:ext cx="5083777" cy="1792379"/>
            </a:xfrm>
            <a:prstGeom prst="rect">
              <a:avLst/>
            </a:prstGeom>
          </p:spPr>
        </p:pic>
        <p:sp>
          <p:nvSpPr>
            <p:cNvPr id="27" name="TextBox 26">
              <a:extLst>
                <a:ext uri="{FF2B5EF4-FFF2-40B4-BE49-F238E27FC236}">
                  <a16:creationId xmlns:a16="http://schemas.microsoft.com/office/drawing/2014/main" id="{FEEEDDB9-F9F9-4E07-A12A-CCD87A523DBE}"/>
                </a:ext>
              </a:extLst>
            </p:cNvPr>
            <p:cNvSpPr txBox="1"/>
            <p:nvPr/>
          </p:nvSpPr>
          <p:spPr>
            <a:xfrm>
              <a:off x="8671719" y="7310433"/>
              <a:ext cx="4360708" cy="510717"/>
            </a:xfrm>
            <a:prstGeom prst="rect">
              <a:avLst/>
            </a:prstGeom>
            <a:noFill/>
          </p:spPr>
          <p:txBody>
            <a:bodyPr wrap="square">
              <a:spAutoFit/>
            </a:bodyPr>
            <a:lstStyle/>
            <a:p>
              <a:pPr marL="0" marR="0" lvl="0" indent="0" algn="ctr" defTabSz="1219170" rtl="0" eaLnBrk="1" fontAlgn="auto" latinLnBrk="0" hangingPunct="1">
                <a:lnSpc>
                  <a:spcPct val="125000"/>
                </a:lnSpc>
                <a:spcBef>
                  <a:spcPts val="0"/>
                </a:spcBef>
                <a:spcAft>
                  <a:spcPts val="0"/>
                </a:spcAft>
                <a:buClrTx/>
                <a:buSzTx/>
                <a:buFontTx/>
                <a:buNone/>
                <a:tabLst/>
                <a:defRPr/>
              </a:pPr>
              <a:r>
                <a:rPr kumimoji="0" lang="en-US" altLang="zh-CN" sz="2400" b="1" i="0" u="none" strike="noStrike" kern="0" cap="none" spc="0" normalizeH="0" baseline="0" noProof="0">
                  <a:ln>
                    <a:noFill/>
                  </a:ln>
                  <a:solidFill>
                    <a:prstClr val="white"/>
                  </a:solidFill>
                  <a:effectLst/>
                  <a:uLnTx/>
                  <a:uFillTx/>
                  <a:latin typeface="Times New Roman" panose="02020603050405020304" pitchFamily="18" charset="0"/>
                  <a:ea typeface="思源黑体 CN Normal" panose="020B0400000000000000" pitchFamily="34" charset="-122"/>
                  <a:cs typeface="Times New Roman" panose="02020603050405020304" pitchFamily="18" charset="0"/>
                  <a:sym typeface="思源黑体 CN Normal" panose="020B0400000000000000" pitchFamily="34" charset="-122"/>
                </a:rPr>
                <a:t>THẢO LUẬN NHÓM ĐÔI</a:t>
              </a:r>
              <a:endParaRPr kumimoji="0" lang="zh-CN" altLang="en-US" sz="2400" b="1" i="0" u="none" strike="noStrike" kern="0" cap="none" spc="0" normalizeH="0" baseline="0" noProof="0" dirty="0">
                <a:ln>
                  <a:noFill/>
                </a:ln>
                <a:solidFill>
                  <a:prstClr val="white"/>
                </a:solidFill>
                <a:effectLst/>
                <a:uLnTx/>
                <a:uFillTx/>
                <a:latin typeface="Times New Roman" panose="02020603050405020304" pitchFamily="18" charset="0"/>
                <a:ea typeface="思源黑体 CN Normal" panose="020B0400000000000000" pitchFamily="34" charset="-122"/>
                <a:cs typeface="Times New Roman" panose="02020603050405020304" pitchFamily="18" charset="0"/>
                <a:sym typeface="思源黑体 CN Normal" panose="020B0400000000000000" pitchFamily="34" charset="-122"/>
              </a:endParaRPr>
            </a:p>
          </p:txBody>
        </p:sp>
      </p:grpSp>
    </p:spTree>
    <p:extLst>
      <p:ext uri="{BB962C8B-B14F-4D97-AF65-F5344CB8AC3E}">
        <p14:creationId xmlns:p14="http://schemas.microsoft.com/office/powerpoint/2010/main" val="42714007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fade">
                                      <p:cBhvr>
                                        <p:cTn id="15" dur="500"/>
                                        <p:tgtEl>
                                          <p:spTgt spid="1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
                                            <p:txEl>
                                              <p:pRg st="1" end="1"/>
                                            </p:txEl>
                                          </p:spTgt>
                                        </p:tgtEl>
                                        <p:attrNameLst>
                                          <p:attrName>style.visibility</p:attrName>
                                        </p:attrNameLst>
                                      </p:cBhvr>
                                      <p:to>
                                        <p:strVal val="visible"/>
                                      </p:to>
                                    </p:set>
                                    <p:animEffect transition="in" filter="fade">
                                      <p:cBhvr>
                                        <p:cTn id="20" dur="500"/>
                                        <p:tgtEl>
                                          <p:spTgt spid="1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LIDE_ID_2" val="{174A9ED4-91A8-424F-BA96-1180FD101FB4}"/>
  <p:tag name="ISPRING_CUSTOM_TIMING_USED" val="1"/>
  <p:tag name="GENSWF_SLIDE_TITLE" val="Khởi động"/>
  <p:tag name="ISPRING_SLIDE_INDENT_LEVEL" val="0"/>
  <p:tag name="ISPRING_PRESENTER_ID" val="{0FF2D4B9-7BCC-41AC-A306-6574E1A8155D}"/>
  <p:tag name="GENSWF_ADVANCE_TIME" val="0.00"/>
  <p:tag name="ISPRING_PLAYER_LAYOUT_TYPE" val="Full"/>
</p:tagLst>
</file>

<file path=ppt/tags/tag2.xml><?xml version="1.0" encoding="utf-8"?>
<p:tagLst xmlns:a="http://schemas.openxmlformats.org/drawingml/2006/main" xmlns:r="http://schemas.openxmlformats.org/officeDocument/2006/relationships" xmlns:p="http://schemas.openxmlformats.org/presentationml/2006/main">
  <p:tag name="ISPRING_SLIDE_ID_2" val="{174A9ED4-91A8-424F-BA96-1180FD101FB4}"/>
  <p:tag name="ISPRING_CUSTOM_TIMING_USED" val="1"/>
  <p:tag name="GENSWF_SLIDE_TITLE" val="Khởi động"/>
  <p:tag name="ISPRING_SLIDE_INDENT_LEVEL" val="0"/>
  <p:tag name="ISPRING_PRESENTER_ID" val="{0FF2D4B9-7BCC-41AC-A306-6574E1A8155D}"/>
  <p:tag name="GENSWF_ADVANCE_TIME" val="0.00"/>
  <p:tag name="ISPRING_PLAYER_LAYOUT_TYPE" val="Full"/>
</p:tagLst>
</file>

<file path=ppt/tags/tag3.xml><?xml version="1.0" encoding="utf-8"?>
<p:tagLst xmlns:a="http://schemas.openxmlformats.org/drawingml/2006/main" xmlns:r="http://schemas.openxmlformats.org/officeDocument/2006/relationships" xmlns:p="http://schemas.openxmlformats.org/presentationml/2006/main">
  <p:tag name="ISPRING_SLIDE_ID_2" val="{174A9ED4-91A8-424F-BA96-1180FD101FB4}"/>
  <p:tag name="ISPRING_CUSTOM_TIMING_USED" val="1"/>
  <p:tag name="GENSWF_SLIDE_TITLE" val="Khởi động"/>
  <p:tag name="ISPRING_SLIDE_INDENT_LEVEL" val="0"/>
  <p:tag name="ISPRING_PRESENTER_ID" val="{0FF2D4B9-7BCC-41AC-A306-6574E1A8155D}"/>
  <p:tag name="GENSWF_ADVANCE_TIME" val="0.00"/>
  <p:tag name="ISPRING_PLAYER_LAYOUT_TYPE" val="Ful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4090</TotalTime>
  <Words>757</Words>
  <Application>Microsoft Office PowerPoint</Application>
  <PresentationFormat>Custom</PresentationFormat>
  <Paragraphs>64</Paragraphs>
  <Slides>12</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Microsoft YaHei</vt:lpstr>
      <vt:lpstr>宋体</vt:lpstr>
      <vt:lpstr>Arial</vt:lpstr>
      <vt:lpstr>Arial Unicode MS</vt:lpstr>
      <vt:lpstr>Calibri</vt:lpstr>
      <vt:lpstr>黑体</vt:lpstr>
      <vt:lpstr>Times New Roman</vt:lpstr>
      <vt:lpstr>思源黑体 CN Normal</vt:lpstr>
      <vt:lpstr>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405</cp:revision>
  <dcterms:created xsi:type="dcterms:W3CDTF">2020-10-06T03:02:45Z</dcterms:created>
  <dcterms:modified xsi:type="dcterms:W3CDTF">2023-10-25T21:44:20Z</dcterms:modified>
</cp:coreProperties>
</file>