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45" r:id="rId3"/>
    <p:sldId id="346" r:id="rId4"/>
    <p:sldId id="349" r:id="rId5"/>
    <p:sldId id="347" r:id="rId6"/>
    <p:sldId id="350" r:id="rId7"/>
    <p:sldId id="354" r:id="rId8"/>
    <p:sldId id="351" r:id="rId9"/>
    <p:sldId id="348" r:id="rId10"/>
    <p:sldId id="352" r:id="rId11"/>
    <p:sldId id="353" r:id="rId12"/>
    <p:sldId id="341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00FF"/>
    <a:srgbClr val="FF5757"/>
    <a:srgbClr val="000099"/>
    <a:srgbClr val="092A04"/>
    <a:srgbClr val="FAFAFA"/>
    <a:srgbClr val="992F8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2" autoAdjust="0"/>
    <p:restoredTop sz="94328" autoAdjust="0"/>
  </p:normalViewPr>
  <p:slideViewPr>
    <p:cSldViewPr snapToGrid="0">
      <p:cViewPr>
        <p:scale>
          <a:sx n="75" d="100"/>
          <a:sy n="75" d="100"/>
        </p:scale>
        <p:origin x="-604" y="-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6649C-8C04-4574-AA41-E334F0E80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CF5E05-1248-4122-A600-515EB8C01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1E49C9-6785-4409-AAC1-28D8D223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6296" y="4984749"/>
            <a:ext cx="2743200" cy="365125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5E656-EF08-4E3E-9CF1-1C12FF0A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5448" y="5441949"/>
            <a:ext cx="4114800" cy="365125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76143C-E7CB-4CAE-AEE6-58B3072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34579-C782-4A37-88C0-E09B1820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181EE1-DECA-4908-B90A-FA3006BA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E0E07-C998-4152-A1E4-2C41093A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86F2B-E5AE-456B-BF9D-79EE058B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9D4F9-28C6-43F5-BE69-AD12B4C9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9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B1E1EE-ADCA-4008-A3FF-E1CD64081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2C1C95-4016-4E94-8092-F8400238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69881-4077-4E07-A501-B98C92BA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6EE3BD-0CBB-41D4-A327-DF4E23B8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E003DE-3279-4546-B2B6-48F9F9B7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24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A0766-F590-4DCC-8E99-93C268DF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2AFF9B-18E6-43FC-A74D-3D5B0E27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690689"/>
            <a:ext cx="9290304" cy="13255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F1D3F-0551-47E0-B7E0-ECE12792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16E80-DA42-4419-8ED2-5EEA9B6B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9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98F7A-B220-4F08-A41D-8CF7D5E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BFEB14-4AE6-4DDC-BFF9-FEF584BD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12222-E48A-4437-B84E-D617DB8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C86B8-1EFB-4298-9A4B-36E63ABD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4E620-B51F-4CB7-9C7F-D2A08256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3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E04BF-DDBF-4225-A346-418F79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2BA872-B315-4862-B8EB-0D14E89B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E123E-B235-4356-A9D9-7A197525E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862BE9-BAF9-41CC-A5BA-5368095C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F1C79A-0F20-4742-B812-28BC1762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AF3093-B7EE-4A72-88A4-2AD0C020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7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38BA-475E-4B2E-B347-901DC6EB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006DEF-A392-4B76-9014-417B25CF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1CF420-AEAD-46F8-8475-5F2C1DE6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927E11-A1A1-47B4-B6FD-793DEF0C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FF2DDA-0551-4F05-8C05-A44A6008F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78C9F0-65B6-4B16-8F29-63902CEF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6EE2F8-D6DD-4290-8A63-C7064590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A55415-D08D-4632-955A-B19CB15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7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5C956-A8B7-4FAD-84C2-45099D4B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646AC6-E32E-4E70-9794-A86B28BA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8F1E8C-1741-4574-A353-98E84095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B90CEF-DAD9-41CD-8A1A-F35B00E8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0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03236B-4D7B-4753-A998-8E5BE7A1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768B91-B6B1-4477-8F2C-641F3068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C0437D-4795-4178-A958-5A4E3E58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873F3-AD2D-4B58-A064-6CE00D8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CC0641-FAAD-4508-A174-ECEE4A87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E70538-CFB4-4154-8604-D8EF4A531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4601BA-D959-4CC1-A340-007493C3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8B9F5E-6B26-474B-8A62-93FD56F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09666C-82B7-42ED-8EF1-772D5E77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41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59F48-D65A-4412-8798-B57DE416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EA54A-40C4-4D57-9253-BA5B435F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FA698-3638-4047-80F5-D6B6F34FE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D2E511-9100-42FF-9293-863C821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559"/>
            <a:ext cx="2743200" cy="547687"/>
          </a:xfrm>
          <a:prstGeom prst="rect">
            <a:avLst/>
          </a:prstGeom>
        </p:spPr>
        <p:txBody>
          <a:bodyPr/>
          <a:lstStyle/>
          <a:p>
            <a:fld id="{901E30D9-5E62-49B4-AD60-5342B66B4BFA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919466-667A-4569-853F-7F00FEAE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170618-A0F7-46EA-BF7D-1865579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56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D16813-132C-4A3C-A608-9F695439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D339C-F088-48F4-AA6D-43AFCD2F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75D303-27D7-4B8A-B5B3-48283A3EF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5800" y="48293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7DF38F-ABF0-4A2D-9023-1F1B314C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B979FC-7C1D-4118-ABF9-ECD010299312}"/>
              </a:ext>
            </a:extLst>
          </p:cNvPr>
          <p:cNvSpPr txBox="1"/>
          <p:nvPr userDrawn="1"/>
        </p:nvSpPr>
        <p:spPr>
          <a:xfrm>
            <a:off x="1261872" y="230188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39D9F7-B31C-476A-933C-011E17574997}"/>
              </a:ext>
            </a:extLst>
          </p:cNvPr>
          <p:cNvSpPr txBox="1"/>
          <p:nvPr/>
        </p:nvSpPr>
        <p:spPr>
          <a:xfrm>
            <a:off x="1622737" y="1559547"/>
            <a:ext cx="84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16AFC0-3B75-4E1C-83F5-EFBEFF77DAAC}"/>
              </a:ext>
            </a:extLst>
          </p:cNvPr>
          <p:cNvSpPr txBox="1"/>
          <p:nvPr/>
        </p:nvSpPr>
        <p:spPr>
          <a:xfrm>
            <a:off x="540913" y="2166593"/>
            <a:ext cx="10612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15044" y="2449924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C7BBA206-167C-4810-9A41-8083A12C1655}"/>
              </a:ext>
            </a:extLst>
          </p:cNvPr>
          <p:cNvSpPr/>
          <p:nvPr/>
        </p:nvSpPr>
        <p:spPr>
          <a:xfrm>
            <a:off x="3919687" y="1282985"/>
            <a:ext cx="4010025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</a:t>
            </a:r>
          </a:p>
        </p:txBody>
      </p:sp>
    </p:spTree>
    <p:extLst>
      <p:ext uri="{BB962C8B-B14F-4D97-AF65-F5344CB8AC3E}">
        <p14:creationId xmlns:p14="http://schemas.microsoft.com/office/powerpoint/2010/main" val="40645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3140240" y="1653300"/>
            <a:ext cx="5070813" cy="197654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23728" y="2172808"/>
            <a:ext cx="4248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838028" y="3772968"/>
            <a:ext cx="7943272" cy="197654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29882" y="4292476"/>
            <a:ext cx="6500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 hay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 animBg="1"/>
      <p:bldP spid="9" grpId="1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713018" y="1671782"/>
            <a:ext cx="3925455" cy="604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6A5492B9-AB9D-425E-A623-2C71DAC6095B}"/>
              </a:ext>
            </a:extLst>
          </p:cNvPr>
          <p:cNvSpPr/>
          <p:nvPr/>
        </p:nvSpPr>
        <p:spPr>
          <a:xfrm>
            <a:off x="304800" y="3084956"/>
            <a:ext cx="11425382" cy="2133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7, 8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1274F-838F-4DC6-88A4-F7FB99574095}"/>
              </a:ext>
            </a:extLst>
          </p:cNvPr>
          <p:cNvSpPr txBox="1"/>
          <p:nvPr/>
        </p:nvSpPr>
        <p:spPr>
          <a:xfrm>
            <a:off x="0" y="26517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BB2D6-E7F2-497A-B0E5-122DD082987A}"/>
              </a:ext>
            </a:extLst>
          </p:cNvPr>
          <p:cNvSpPr txBox="1"/>
          <p:nvPr/>
        </p:nvSpPr>
        <p:spPr>
          <a:xfrm>
            <a:off x="829581" y="3005702"/>
            <a:ext cx="995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CHÚC CÁC EM CHĂM NGOAN HỌC GIỎI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62203-C108-48B8-BAC9-D5114FD9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1127815"/>
            <a:ext cx="10735056" cy="54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7091" y="1027580"/>
            <a:ext cx="10825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7064" y="222328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97864" y="1621032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17964" y="2800916"/>
            <a:ext cx="985518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    </a:t>
            </a:r>
            <a:r>
              <a:rPr lang="en-US" sz="2800" dirty="0">
                <a:latin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   + </a:t>
            </a:r>
            <a:r>
              <a:rPr lang="en-US" sz="2800" i="1" dirty="0" err="1">
                <a:latin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coi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7091" y="1027580"/>
            <a:ext cx="10825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07063" y="2076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7063" y="284986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08005" y="2308342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6518" y="3546720"/>
            <a:ext cx="109450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Q</a:t>
            </a:r>
            <a:r>
              <a:rPr lang="en-US" sz="3600" dirty="0" err="1" smtClean="0">
                <a:latin typeface="Times New Roman" pitchFamily="18" charset="0"/>
              </a:rPr>
              <a:t>uyết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tâm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vươn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chịu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thua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kém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bè</a:t>
            </a:r>
            <a:r>
              <a:rPr lang="en-US" sz="3600" dirty="0" smtClean="0">
                <a:latin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cậu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Nen</a:t>
            </a:r>
            <a:r>
              <a:rPr lang="en-US" sz="3600" dirty="0" smtClean="0">
                <a:latin typeface="Times New Roman" pitchFamily="18" charset="0"/>
              </a:rPr>
              <a:t>-li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</a:rPr>
              <a:t>Buổi</a:t>
            </a:r>
            <a:r>
              <a:rPr lang="en-US" sz="3600" i="1" dirty="0" smtClean="0">
                <a:latin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</a:rPr>
              <a:t>học</a:t>
            </a:r>
            <a:r>
              <a:rPr lang="en-US" sz="3600" i="1" dirty="0" smtClean="0">
                <a:latin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</a:rPr>
              <a:t>thể</a:t>
            </a:r>
            <a:r>
              <a:rPr lang="en-US" sz="3600" i="1" dirty="0" smtClean="0">
                <a:latin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</a:rPr>
              <a:t>dục</a:t>
            </a:r>
            <a:r>
              <a:rPr lang="en-US" sz="3600" i="1" dirty="0" smtClean="0">
                <a:latin typeface="Times New Roman" pitchFamily="18" charset="0"/>
              </a:rPr>
              <a:t> - </a:t>
            </a:r>
            <a:r>
              <a:rPr lang="en-US" sz="3600" i="1" dirty="0" err="1">
                <a:latin typeface="Times New Roman" pitchFamily="18" charset="0"/>
              </a:rPr>
              <a:t>Tiếng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Việt</a:t>
            </a:r>
            <a:r>
              <a:rPr lang="en-US" sz="3600" i="1" dirty="0">
                <a:latin typeface="Times New Roman" pitchFamily="18" charset="0"/>
              </a:rPr>
              <a:t> 3</a:t>
            </a:r>
            <a:r>
              <a:rPr lang="en-US" sz="3600" i="1" dirty="0" smtClean="0">
                <a:latin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</a:rPr>
              <a:t>tập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i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737600" y="37338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6148" name="Picture 5" descr="Untitled-Scanned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438400" y="5867400"/>
            <a:ext cx="782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</a:rPr>
              <a:t> </a:t>
            </a:r>
            <a:endParaRPr lang="en-US" sz="3500" b="1" i="1">
              <a:solidFill>
                <a:srgbClr val="0000FF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556000" y="58674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5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763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7091" y="1027580"/>
            <a:ext cx="10825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7064" y="222328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97864" y="1621032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2611" y="2782444"/>
            <a:ext cx="110605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</a:rPr>
              <a:t>Q</a:t>
            </a:r>
            <a:r>
              <a:rPr lang="en-US" sz="2800" dirty="0" err="1" smtClean="0">
                <a:latin typeface="Times New Roman" pitchFamily="18" charset="0"/>
              </a:rPr>
              <a:t>uyết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vươn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thua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kém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bè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Nen</a:t>
            </a:r>
            <a:r>
              <a:rPr lang="en-US" sz="2800" dirty="0" smtClean="0">
                <a:latin typeface="Times New Roman" pitchFamily="18" charset="0"/>
              </a:rPr>
              <a:t>-li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Buổi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học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thể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dục</a:t>
            </a:r>
            <a:r>
              <a:rPr lang="en-US" sz="2800" i="1" dirty="0" smtClean="0">
                <a:latin typeface="Times New Roman" pitchFamily="18" charset="0"/>
              </a:rPr>
              <a:t> - </a:t>
            </a:r>
            <a:r>
              <a:rPr lang="en-US" sz="2800" i="1" dirty="0" err="1">
                <a:latin typeface="Times New Roman" pitchFamily="18" charset="0"/>
              </a:rPr>
              <a:t>Tiếng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</a:rPr>
              <a:t> 3</a:t>
            </a:r>
            <a:r>
              <a:rPr lang="en-US" sz="2800" i="1" dirty="0" smtClean="0"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tập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17235" y="3756848"/>
            <a:ext cx="110605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bám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dẫm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chàng</a:t>
            </a:r>
            <a:r>
              <a:rPr lang="en-US" sz="2800" dirty="0" smtClean="0">
                <a:latin typeface="Times New Roman" pitchFamily="18" charset="0"/>
              </a:rPr>
              <a:t> Mai An </a:t>
            </a:r>
            <a:r>
              <a:rPr lang="en-US" sz="2800" dirty="0" err="1" smtClean="0">
                <a:latin typeface="Times New Roman" pitchFamily="18" charset="0"/>
              </a:rPr>
              <a:t>Tiêm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Sự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tích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dưa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hấu</a:t>
            </a:r>
            <a:r>
              <a:rPr lang="en-US" sz="2800" i="1" dirty="0" smtClean="0">
                <a:latin typeface="Times New Roman" pitchFamily="18" charset="0"/>
              </a:rPr>
              <a:t>,...</a:t>
            </a:r>
            <a:r>
              <a:rPr lang="en-US" sz="2800" dirty="0" smtClean="0">
                <a:latin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200" b="1" i="1" smtClean="0">
                <a:solidFill>
                  <a:srgbClr val="0000FF"/>
                </a:solidFill>
                <a:latin typeface=".VnTime" pitchFamily="34" charset="0"/>
              </a:rPr>
            </a:br>
            <a:endParaRPr lang="en-US" sz="3200" b="1" i="1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737600" y="3733800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5" name="Picture 12" descr="Kết quả hình ảnh cho mai an tiêm sự tích dưa hấ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6225316"/>
            <a:ext cx="1219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78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737600" y="3733800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47" name="Picture 12" descr="Untitled-Scanned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9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0" y="152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3230" y="1765051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3230" y="4051051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).                                                                              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2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4181" y="1147648"/>
            <a:ext cx="105479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4636" y="51726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nghe,đã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7064" y="2712789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07064" y="32720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7064" y="380542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7064" y="4338824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197864" y="1935056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85588" y="566418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985588" y="523034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985588" y="480517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551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        B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253</cp:revision>
  <dcterms:created xsi:type="dcterms:W3CDTF">2020-04-05T06:59:32Z</dcterms:created>
  <dcterms:modified xsi:type="dcterms:W3CDTF">2022-10-11T15:07:50Z</dcterms:modified>
</cp:coreProperties>
</file>