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5" r:id="rId2"/>
    <p:sldId id="257" r:id="rId3"/>
    <p:sldId id="259" r:id="rId4"/>
    <p:sldId id="261" r:id="rId5"/>
    <p:sldId id="262" r:id="rId6"/>
    <p:sldId id="263" r:id="rId7"/>
    <p:sldId id="267" r:id="rId8"/>
    <p:sldId id="268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33CC33"/>
    <a:srgbClr val="FF33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30" autoAdjust="0"/>
    <p:restoredTop sz="94660"/>
  </p:normalViewPr>
  <p:slideViewPr>
    <p:cSldViewPr>
      <p:cViewPr varScale="1">
        <p:scale>
          <a:sx n="38" d="100"/>
          <a:sy n="38" d="100"/>
        </p:scale>
        <p:origin x="-139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CC97447-BC25-4401-81DA-9C9AAAC03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A63CC6-C227-42A9-9941-5D395A60FB7E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12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E280E3-2C7F-43A0-A0B5-60EDB22C0BB9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22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E681CA-20C8-48A7-A4B1-A774DAC1BF89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33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201CC2-793D-487D-87DF-6096724DCAE0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43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658D50-ACCC-4C2C-8015-41B59E6AA344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5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111F4C-1A3A-4183-8DAE-6771DCD747B3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6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AC9B89-6F6E-4278-9139-262B97194CA3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4082E-D381-4383-A500-73DE4B735C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2A54D-56BF-4CBD-BC88-6FA28567AC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7593C-E30D-42CB-B502-A5E3A95B2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6D194-E3B0-4D8D-8FBB-E8EA23E744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129CD-8A1F-414C-90BE-F26517D8A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949AB-B3FA-46FE-9FF0-C15F14C23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968FE-214F-4F3B-92C5-BA9237177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CFD0C-C729-4FD0-A000-A1B02976A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78311-D5F7-4679-8C54-A004E33D2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94083-9BE1-43E8-A751-61C22F1F3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4B9C0-4D9C-4EE1-A24A-35CF6451B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7D026AA-BA0E-41A2-96AE-1534487CA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1.jpeg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jpeg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4.jpeg"/><Relationship Id="rId4" Type="http://schemas.openxmlformats.org/officeDocument/2006/relationships/image" Target="../media/image3.wmf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3.wmf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3.wmf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051" name="Picture 5" descr="Picture1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" name="Picture 4" descr="k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6" y="144"/>
              <a:ext cx="5520" cy="4032"/>
            </a:xfrm>
            <a:prstGeom prst="rect">
              <a:avLst/>
            </a:prstGeom>
            <a:noFill/>
            <a:ln w="7620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2053" name="WordArt 7"/>
            <p:cNvSpPr>
              <a:spLocks noChangeArrowheads="1" noChangeShapeType="1" noTextEdit="1"/>
            </p:cNvSpPr>
            <p:nvPr/>
          </p:nvSpPr>
          <p:spPr bwMode="auto">
            <a:xfrm rot="688261">
              <a:off x="1632" y="1248"/>
              <a:ext cx="1728" cy="1234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pPr algn="ctr"/>
              <a:r>
                <a:rPr lang="vi-VN" sz="32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468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Môn : Kĩ thuật </a:t>
              </a:r>
            </a:p>
            <a:p>
              <a:pPr algn="ctr"/>
              <a:r>
                <a:rPr lang="vi-VN" sz="32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468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                Lớp 5</a:t>
              </a:r>
              <a:endParaRPr lang="en-US" sz="32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6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2054" name="WordArt 8"/>
            <p:cNvSpPr>
              <a:spLocks noChangeArrowheads="1" noChangeShapeType="1" noTextEdit="1"/>
            </p:cNvSpPr>
            <p:nvPr/>
          </p:nvSpPr>
          <p:spPr bwMode="auto">
            <a:xfrm>
              <a:off x="816" y="912"/>
              <a:ext cx="3696" cy="4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BÀI GIẢNG ĐIỆN TỬ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867650" y="3175"/>
            <a:ext cx="127952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779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14400" y="1143000"/>
            <a:ext cx="274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b="1" u="sng">
              <a:solidFill>
                <a:schemeClr val="hlink"/>
              </a:solidFill>
            </a:endParaRPr>
          </a:p>
        </p:txBody>
      </p:sp>
      <p:pic>
        <p:nvPicPr>
          <p:cNvPr id="3078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7826375" y="5540375"/>
            <a:ext cx="1320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-2381" y="5541169"/>
            <a:ext cx="131921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028700" y="304800"/>
            <a:ext cx="7391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0000FF"/>
                </a:solidFill>
              </a:rPr>
              <a:t>Kĩ thuật :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2209800" y="2286000"/>
            <a:ext cx="4800600" cy="954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cs typeface="Arial" charset="0"/>
              </a:rPr>
              <a:t>Hãy nêu quy trình lu</a:t>
            </a:r>
            <a:r>
              <a:rPr lang="en-US" sz="2800" b="1">
                <a:solidFill>
                  <a:srgbClr val="0000FF"/>
                </a:solidFill>
              </a:rPr>
              <a:t>ộc rau .</a:t>
            </a: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2819400" y="1676400"/>
            <a:ext cx="33528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u="sng">
                <a:solidFill>
                  <a:srgbClr val="FF3300"/>
                </a:solidFill>
                <a:cs typeface="Arial" charset="0"/>
              </a:rPr>
              <a:t>Ki</a:t>
            </a:r>
            <a:r>
              <a:rPr lang="en-US" sz="2800" b="1" u="sng">
                <a:solidFill>
                  <a:srgbClr val="FF3300"/>
                </a:solidFill>
              </a:rPr>
              <a:t>ểm tra bài cũ :</a:t>
            </a:r>
          </a:p>
        </p:txBody>
      </p:sp>
      <p:sp>
        <p:nvSpPr>
          <p:cNvPr id="3094" name="WordArt 22"/>
          <p:cNvSpPr>
            <a:spLocks noChangeArrowheads="1" noChangeShapeType="1" noTextEdit="1"/>
          </p:cNvSpPr>
          <p:nvPr/>
        </p:nvSpPr>
        <p:spPr bwMode="auto">
          <a:xfrm>
            <a:off x="2895600" y="990600"/>
            <a:ext cx="56007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Bày, dọn bữa ăn trong gia đình</a:t>
            </a:r>
            <a:endParaRPr lang="en-US" sz="28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3300"/>
              </a:solidFill>
              <a:latin typeface="Arial"/>
              <a:cs typeface="Arial"/>
            </a:endParaRPr>
          </a:p>
        </p:txBody>
      </p:sp>
      <p:pic>
        <p:nvPicPr>
          <p:cNvPr id="3095" name="Picture 23" descr="yunnan_fest_ma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1676400"/>
            <a:ext cx="6477000" cy="4640263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/>
      <p:bldP spid="3083" grpId="1"/>
      <p:bldP spid="3088" grpId="0"/>
      <p:bldP spid="3088" grpId="1"/>
      <p:bldP spid="309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867650" y="3175"/>
            <a:ext cx="127952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779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914400" y="1143000"/>
            <a:ext cx="274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 u="sng">
              <a:solidFill>
                <a:schemeClr val="hlink"/>
              </a:solidFill>
            </a:endParaRPr>
          </a:p>
        </p:txBody>
      </p:sp>
      <p:pic>
        <p:nvPicPr>
          <p:cNvPr id="4102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7826375" y="5540375"/>
            <a:ext cx="1320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-2381" y="5541169"/>
            <a:ext cx="131921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219200" y="228600"/>
            <a:ext cx="7086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>
                <a:solidFill>
                  <a:srgbClr val="0000FF"/>
                </a:solidFill>
              </a:rPr>
              <a:t>Kĩ thuật :</a:t>
            </a:r>
          </a:p>
        </p:txBody>
      </p:sp>
      <p:sp>
        <p:nvSpPr>
          <p:cNvPr id="4105" name="WordArt 9"/>
          <p:cNvSpPr>
            <a:spLocks noChangeArrowheads="1" noChangeShapeType="1" noTextEdit="1"/>
          </p:cNvSpPr>
          <p:nvPr/>
        </p:nvSpPr>
        <p:spPr bwMode="auto">
          <a:xfrm>
            <a:off x="2971800" y="838200"/>
            <a:ext cx="56388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Bày, dọn bữa ăn trong gia đình</a:t>
            </a:r>
            <a:endParaRPr lang="en-US" sz="24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3300"/>
              </a:solidFill>
              <a:latin typeface="Arial"/>
              <a:cs typeface="Arial"/>
            </a:endParaRP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533400" y="1295400"/>
            <a:ext cx="1981200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u="sng">
                <a:solidFill>
                  <a:srgbClr val="0000FF"/>
                </a:solidFill>
                <a:cs typeface="Arial" charset="0"/>
              </a:rPr>
              <a:t>Ho</a:t>
            </a:r>
            <a:r>
              <a:rPr lang="en-US" sz="2000" b="1" u="sng">
                <a:solidFill>
                  <a:srgbClr val="0000FF"/>
                </a:solidFill>
              </a:rPr>
              <a:t>ạt động 1 :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2514600" y="1371600"/>
            <a:ext cx="6096000" cy="708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  <a:cs typeface="Arial" charset="0"/>
              </a:rPr>
              <a:t>T</a:t>
            </a:r>
            <a:r>
              <a:rPr lang="en-US" sz="2000" b="1">
                <a:solidFill>
                  <a:srgbClr val="FF3300"/>
                </a:solidFill>
              </a:rPr>
              <a:t>ìm hiểu cách bày món ăn và dụng cụ ăn uống trước bữa ăn.</a:t>
            </a: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1143000" y="2057400"/>
            <a:ext cx="7467600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cs typeface="Arial" charset="0"/>
              </a:rPr>
              <a:t>Em h</a:t>
            </a:r>
            <a:r>
              <a:rPr lang="en-US" sz="2000" b="1">
                <a:solidFill>
                  <a:srgbClr val="0000FF"/>
                </a:solidFill>
              </a:rPr>
              <a:t>ãy kể các dụng cụ thường gặp trên bàn ăn ?</a:t>
            </a:r>
          </a:p>
        </p:txBody>
      </p:sp>
      <p:pic>
        <p:nvPicPr>
          <p:cNvPr id="8212" name="Picture 20" descr="DSCN0250"/>
          <p:cNvPicPr>
            <a:picLocks noChangeAspect="1" noChangeArrowheads="1"/>
          </p:cNvPicPr>
          <p:nvPr/>
        </p:nvPicPr>
        <p:blipFill>
          <a:blip r:embed="rId5">
            <a:lum contrast="30000"/>
          </a:blip>
          <a:srcRect/>
          <a:stretch>
            <a:fillRect/>
          </a:stretch>
        </p:blipFill>
        <p:spPr bwMode="auto">
          <a:xfrm>
            <a:off x="1066800" y="2590800"/>
            <a:ext cx="7391400" cy="39370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1066800" y="2743200"/>
            <a:ext cx="3886200" cy="1323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eaLnBrk="0" hangingPunct="0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cs typeface="Arial" charset="0"/>
              </a:rPr>
              <a:t>- Ch</a:t>
            </a:r>
            <a:r>
              <a:rPr lang="en-US" sz="2000" b="1">
                <a:solidFill>
                  <a:srgbClr val="0000FF"/>
                </a:solidFill>
              </a:rPr>
              <a:t>én, đũa, muỗng,…</a:t>
            </a:r>
            <a:endParaRPr lang="en-US" sz="2000" b="1">
              <a:solidFill>
                <a:srgbClr val="0000FF"/>
              </a:solidFill>
              <a:cs typeface="Arial" charset="0"/>
            </a:endParaRPr>
          </a:p>
          <a:p>
            <a:pPr indent="457200" eaLnBrk="0" hangingPunct="0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cs typeface="Arial" charset="0"/>
              </a:rPr>
              <a:t>- T</a:t>
            </a:r>
            <a:r>
              <a:rPr lang="en-US" sz="2000" b="1">
                <a:solidFill>
                  <a:srgbClr val="0000FF"/>
                </a:solidFill>
              </a:rPr>
              <a:t>ô, dĩa,…</a:t>
            </a:r>
            <a:endParaRPr lang="en-US" sz="2000" b="1">
              <a:solidFill>
                <a:srgbClr val="0000FF"/>
              </a:solidFill>
              <a:cs typeface="Arial" charset="0"/>
            </a:endParaRPr>
          </a:p>
          <a:p>
            <a:pPr indent="457200" eaLnBrk="0" hangingPunct="0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cs typeface="Arial" charset="0"/>
              </a:rPr>
              <a:t>- Li,…</a:t>
            </a:r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1066800" y="2133600"/>
            <a:ext cx="4129088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0000FF"/>
                </a:solidFill>
                <a:cs typeface="Arial" charset="0"/>
              </a:rPr>
              <a:t>D</a:t>
            </a:r>
            <a:r>
              <a:rPr lang="en-US" sz="2000" b="1">
                <a:solidFill>
                  <a:srgbClr val="0000FF"/>
                </a:solidFill>
              </a:rPr>
              <a:t>ụng cụ ăn uống trước bữa ăn :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4191000" y="2667000"/>
            <a:ext cx="4495800" cy="3810000"/>
            <a:chOff x="3792" y="2448"/>
            <a:chExt cx="1695" cy="1380"/>
          </a:xfrm>
        </p:grpSpPr>
        <p:pic>
          <p:nvPicPr>
            <p:cNvPr id="4113" name="Picture 24" descr="182404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080" y="2448"/>
              <a:ext cx="1132" cy="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4" name="Picture 25" descr="182384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792" y="2880"/>
              <a:ext cx="1134" cy="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5" name="Picture 26" descr="182363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416" y="2688"/>
              <a:ext cx="1071" cy="1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9" grpId="0"/>
      <p:bldP spid="8210" grpId="0"/>
      <p:bldP spid="8211" grpId="0"/>
      <p:bldP spid="8213" grpId="0"/>
      <p:bldP spid="8213" grpId="1"/>
      <p:bldP spid="8214" grpId="0"/>
      <p:bldP spid="821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867650" y="3175"/>
            <a:ext cx="127952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779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914400" y="1143000"/>
            <a:ext cx="274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 u="sng">
              <a:solidFill>
                <a:schemeClr val="hlink"/>
              </a:solidFill>
            </a:endParaRPr>
          </a:p>
        </p:txBody>
      </p:sp>
      <p:pic>
        <p:nvPicPr>
          <p:cNvPr id="5126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7826375" y="5540375"/>
            <a:ext cx="1320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-2381" y="5541169"/>
            <a:ext cx="131921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990600" y="228600"/>
            <a:ext cx="7162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>
                <a:solidFill>
                  <a:srgbClr val="0000FF"/>
                </a:solidFill>
              </a:rPr>
              <a:t>Kĩ thuật :</a:t>
            </a:r>
          </a:p>
        </p:txBody>
      </p:sp>
      <p:sp>
        <p:nvSpPr>
          <p:cNvPr id="5129" name="WordArt 9"/>
          <p:cNvSpPr>
            <a:spLocks noChangeArrowheads="1" noChangeShapeType="1" noTextEdit="1"/>
          </p:cNvSpPr>
          <p:nvPr/>
        </p:nvSpPr>
        <p:spPr bwMode="auto">
          <a:xfrm>
            <a:off x="2895600" y="762000"/>
            <a:ext cx="5715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Bày, dọn bữa ăn trong gia đình</a:t>
            </a:r>
            <a:endParaRPr lang="en-US" sz="24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3300"/>
              </a:solidFill>
              <a:latin typeface="Arial"/>
              <a:cs typeface="Arial"/>
            </a:endParaRP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685800" y="1752600"/>
            <a:ext cx="8077200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  <a:cs typeface="Arial" charset="0"/>
              </a:rPr>
              <a:t> Công vi</a:t>
            </a:r>
            <a:r>
              <a:rPr lang="en-US" sz="2000" b="1">
                <a:solidFill>
                  <a:srgbClr val="FF3300"/>
                </a:solidFill>
              </a:rPr>
              <a:t>ệc</a:t>
            </a:r>
            <a:r>
              <a:rPr lang="en-US" sz="2000" b="1">
                <a:solidFill>
                  <a:srgbClr val="FF3300"/>
                </a:solidFill>
                <a:cs typeface="Arial" charset="0"/>
              </a:rPr>
              <a:t> bày món ăn và d</a:t>
            </a:r>
            <a:r>
              <a:rPr lang="en-US" sz="2000" b="1">
                <a:solidFill>
                  <a:srgbClr val="FF3300"/>
                </a:solidFill>
              </a:rPr>
              <a:t>ụng cụ</a:t>
            </a:r>
            <a:r>
              <a:rPr lang="en-US" sz="2000" b="1">
                <a:solidFill>
                  <a:srgbClr val="FF3300"/>
                </a:solidFill>
                <a:cs typeface="Arial" charset="0"/>
              </a:rPr>
              <a:t> ăn u</a:t>
            </a:r>
            <a:r>
              <a:rPr lang="en-US" sz="2000" b="1">
                <a:solidFill>
                  <a:srgbClr val="FF3300"/>
                </a:solidFill>
              </a:rPr>
              <a:t>ống trước bữa </a:t>
            </a:r>
            <a:r>
              <a:rPr lang="en-US" sz="2000" b="1">
                <a:solidFill>
                  <a:srgbClr val="FF3300"/>
                </a:solidFill>
                <a:cs typeface="Arial" charset="0"/>
              </a:rPr>
              <a:t>ăn ?     </a:t>
            </a:r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1371600" y="2692400"/>
            <a:ext cx="7315200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cs typeface="Arial" charset="0"/>
              </a:rPr>
              <a:t>- S</a:t>
            </a:r>
            <a:r>
              <a:rPr lang="en-US" sz="2400" b="1">
                <a:solidFill>
                  <a:srgbClr val="0000FF"/>
                </a:solidFill>
              </a:rPr>
              <a:t>ắp đủ dụng cụ ăn uống cho mọi người.</a:t>
            </a: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1295400" y="3257550"/>
            <a:ext cx="7543800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cs typeface="Arial" charset="0"/>
              </a:rPr>
              <a:t> - Lau kh</a:t>
            </a:r>
            <a:r>
              <a:rPr lang="en-US" sz="2400" b="1">
                <a:solidFill>
                  <a:srgbClr val="0000FF"/>
                </a:solidFill>
              </a:rPr>
              <a:t>ô dụng cụ, đặt vào vị trí mỗi người.</a:t>
            </a: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1371600" y="3810000"/>
            <a:ext cx="6934200" cy="830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0000FF"/>
                </a:solidFill>
                <a:cs typeface="Arial" charset="0"/>
              </a:rPr>
              <a:t>- S</a:t>
            </a:r>
            <a:r>
              <a:rPr lang="en-US" sz="2400" b="1">
                <a:solidFill>
                  <a:srgbClr val="0000FF"/>
                </a:solidFill>
              </a:rPr>
              <a:t>ắp xếp</a:t>
            </a:r>
            <a:r>
              <a:rPr lang="en-US" sz="2400" b="1">
                <a:solidFill>
                  <a:srgbClr val="0000FF"/>
                </a:solidFill>
                <a:cs typeface="Arial" charset="0"/>
              </a:rPr>
              <a:t> các món ăn cho </a:t>
            </a:r>
            <a:r>
              <a:rPr lang="en-US" sz="2400" b="1">
                <a:solidFill>
                  <a:srgbClr val="0000FF"/>
                </a:solidFill>
              </a:rPr>
              <a:t>đẹp mắt</a:t>
            </a:r>
            <a:r>
              <a:rPr lang="en-US" sz="2400" b="1">
                <a:solidFill>
                  <a:srgbClr val="0000FF"/>
                </a:solidFill>
                <a:cs typeface="Arial" charset="0"/>
              </a:rPr>
              <a:t> và thu</a:t>
            </a:r>
            <a:r>
              <a:rPr lang="en-US" sz="2400" b="1">
                <a:solidFill>
                  <a:srgbClr val="0000FF"/>
                </a:solidFill>
              </a:rPr>
              <a:t>ận tiện </a:t>
            </a:r>
            <a:r>
              <a:rPr lang="en-US" sz="2400" b="1">
                <a:solidFill>
                  <a:srgbClr val="0000FF"/>
                </a:solidFill>
                <a:cs typeface="Arial" charset="0"/>
              </a:rPr>
              <a:t> cho m</a:t>
            </a:r>
            <a:r>
              <a:rPr lang="en-US" sz="2400" b="1">
                <a:solidFill>
                  <a:srgbClr val="0000FF"/>
                </a:solidFill>
              </a:rPr>
              <a:t>ọi người.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4" grpId="0"/>
      <p:bldP spid="12305" grpId="0"/>
      <p:bldP spid="12306" grpId="0"/>
      <p:bldP spid="1230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cture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867650" y="3175"/>
            <a:ext cx="127952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779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914400" y="1143000"/>
            <a:ext cx="274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b="1" u="sng">
              <a:solidFill>
                <a:schemeClr val="hlink"/>
              </a:solidFill>
            </a:endParaRPr>
          </a:p>
        </p:txBody>
      </p:sp>
      <p:pic>
        <p:nvPicPr>
          <p:cNvPr id="6150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7826375" y="5540375"/>
            <a:ext cx="1320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-2381" y="5541169"/>
            <a:ext cx="131921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1789113" y="1676400"/>
            <a:ext cx="5256212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u="sng">
                <a:solidFill>
                  <a:srgbClr val="FF3300"/>
                </a:solidFill>
                <a:cs typeface="Arial" charset="0"/>
              </a:rPr>
              <a:t>T</a:t>
            </a:r>
            <a:r>
              <a:rPr lang="en-US" sz="2400" b="1" u="sng">
                <a:solidFill>
                  <a:srgbClr val="FF3300"/>
                </a:solidFill>
              </a:rPr>
              <a:t>ìm hiểu cách thu dọn sau bữa ăn.</a:t>
            </a:r>
          </a:p>
        </p:txBody>
      </p:sp>
      <p:pic>
        <p:nvPicPr>
          <p:cNvPr id="14353" name="Picture 17" descr="phongcach(1)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2590800"/>
            <a:ext cx="3676650" cy="3675063"/>
          </a:xfrm>
          <a:prstGeom prst="rect">
            <a:avLst/>
          </a:prstGeom>
          <a:noFill/>
          <a:ln w="57150">
            <a:solidFill>
              <a:srgbClr val="33CC33"/>
            </a:solidFill>
            <a:miter lim="800000"/>
            <a:headEnd/>
            <a:tailEnd/>
          </a:ln>
        </p:spPr>
      </p:pic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74613" y="2209800"/>
            <a:ext cx="4946650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0000FF"/>
                </a:solidFill>
                <a:cs typeface="Arial" charset="0"/>
              </a:rPr>
              <a:t>Sau khi </a:t>
            </a:r>
            <a:r>
              <a:rPr lang="en-US" sz="2400" b="1">
                <a:solidFill>
                  <a:srgbClr val="0000FF"/>
                </a:solidFill>
              </a:rPr>
              <a:t>ăn, ta dọn như thế nào ?</a:t>
            </a: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304800" y="2667000"/>
            <a:ext cx="45720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Những công việc thu dọn sau bữa ăn 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 b="1">
                <a:solidFill>
                  <a:srgbClr val="0000FF"/>
                </a:solidFill>
              </a:rPr>
              <a:t> Bỏ thức ăn thừa, cất thức ăn còn dùng tiếp được vào chạn hoặc tủ lạnh.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- Xếp các dụng cụ ăn uống theo từng loại đặt vào mâm để mang đi rửa.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- Lau sạch bàn ăn.</a:t>
            </a:r>
          </a:p>
        </p:txBody>
      </p:sp>
      <p:sp>
        <p:nvSpPr>
          <p:cNvPr id="6156" name="Text Box 21"/>
          <p:cNvSpPr txBox="1">
            <a:spLocks noChangeArrowheads="1"/>
          </p:cNvSpPr>
          <p:nvPr/>
        </p:nvSpPr>
        <p:spPr bwMode="auto">
          <a:xfrm>
            <a:off x="1066800" y="361950"/>
            <a:ext cx="7086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0000FF"/>
                </a:solidFill>
              </a:rPr>
              <a:t>Kĩ thuật :</a:t>
            </a:r>
          </a:p>
        </p:txBody>
      </p:sp>
      <p:sp>
        <p:nvSpPr>
          <p:cNvPr id="6157" name="WordArt 22"/>
          <p:cNvSpPr>
            <a:spLocks noChangeArrowheads="1" noChangeShapeType="1" noTextEdit="1"/>
          </p:cNvSpPr>
          <p:nvPr/>
        </p:nvSpPr>
        <p:spPr bwMode="auto">
          <a:xfrm>
            <a:off x="2819400" y="971550"/>
            <a:ext cx="56388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Bày, dọn bữa ăn trong gia đình</a:t>
            </a:r>
            <a:endParaRPr lang="en-US" sz="28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33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24" dur="20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2" grpId="0"/>
      <p:bldP spid="14354" grpId="0"/>
      <p:bldP spid="14354" grpId="1"/>
      <p:bldP spid="143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867650" y="3175"/>
            <a:ext cx="127952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779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914400" y="1143000"/>
            <a:ext cx="274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b="1" u="sng">
              <a:solidFill>
                <a:schemeClr val="hlink"/>
              </a:solidFill>
            </a:endParaRPr>
          </a:p>
        </p:txBody>
      </p:sp>
      <p:pic>
        <p:nvPicPr>
          <p:cNvPr id="7174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7826375" y="5540375"/>
            <a:ext cx="1320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-2381" y="5541169"/>
            <a:ext cx="131921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381000" y="1295400"/>
            <a:ext cx="2233613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u="sng">
                <a:solidFill>
                  <a:srgbClr val="0000FF"/>
                </a:solidFill>
                <a:cs typeface="Arial" charset="0"/>
              </a:rPr>
              <a:t>Ho</a:t>
            </a:r>
            <a:r>
              <a:rPr lang="en-US" sz="2400" b="1" u="sng">
                <a:solidFill>
                  <a:srgbClr val="0000FF"/>
                </a:solidFill>
              </a:rPr>
              <a:t>ạt động 3</a:t>
            </a:r>
            <a:r>
              <a:rPr lang="en-US" sz="2400" b="1">
                <a:solidFill>
                  <a:srgbClr val="0000FF"/>
                </a:solidFill>
              </a:rPr>
              <a:t> :</a:t>
            </a:r>
            <a:r>
              <a:rPr lang="en-US" sz="2400" b="1">
                <a:solidFill>
                  <a:srgbClr val="0000FF"/>
                </a:solidFill>
                <a:cs typeface="Arial" charset="0"/>
              </a:rPr>
              <a:t> </a:t>
            </a:r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2438400" y="1295400"/>
            <a:ext cx="2362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Th</a:t>
            </a:r>
            <a:r>
              <a:rPr lang="en-US" sz="2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ực hành</a:t>
            </a:r>
          </a:p>
        </p:txBody>
      </p:sp>
      <p:pic>
        <p:nvPicPr>
          <p:cNvPr id="16402" name="Picture 18" descr="yunnan_fest_ma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1905000"/>
            <a:ext cx="6477000" cy="4640263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7179" name="Text Box 19"/>
          <p:cNvSpPr txBox="1">
            <a:spLocks noChangeArrowheads="1"/>
          </p:cNvSpPr>
          <p:nvPr/>
        </p:nvSpPr>
        <p:spPr bwMode="auto">
          <a:xfrm>
            <a:off x="990600" y="152400"/>
            <a:ext cx="7391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0000FF"/>
                </a:solidFill>
              </a:rPr>
              <a:t>Kĩ thuật :</a:t>
            </a:r>
          </a:p>
        </p:txBody>
      </p:sp>
      <p:sp>
        <p:nvSpPr>
          <p:cNvPr id="7180" name="WordArt 20"/>
          <p:cNvSpPr>
            <a:spLocks noChangeArrowheads="1" noChangeShapeType="1" noTextEdit="1"/>
          </p:cNvSpPr>
          <p:nvPr/>
        </p:nvSpPr>
        <p:spPr bwMode="auto">
          <a:xfrm>
            <a:off x="2895600" y="914400"/>
            <a:ext cx="56007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Bày, dọn bữa ăn trong gia đình</a:t>
            </a:r>
            <a:endParaRPr lang="en-US" sz="28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3300"/>
              </a:solidFill>
              <a:latin typeface="Arial"/>
              <a:cs typeface="Arial"/>
            </a:endParaRPr>
          </a:p>
        </p:txBody>
      </p:sp>
      <p:pic>
        <p:nvPicPr>
          <p:cNvPr id="16405" name="Picture 21" descr="trang_tri_1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1905000"/>
            <a:ext cx="6553200" cy="472440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6406" name="Picture 22" descr="sp7"/>
          <p:cNvPicPr>
            <a:picLocks noChangeAspect="1" noChangeArrowheads="1"/>
          </p:cNvPicPr>
          <p:nvPr/>
        </p:nvPicPr>
        <p:blipFill>
          <a:blip r:embed="rId7">
            <a:lum contrast="30000"/>
          </a:blip>
          <a:srcRect/>
          <a:stretch>
            <a:fillRect/>
          </a:stretch>
        </p:blipFill>
        <p:spPr bwMode="auto">
          <a:xfrm>
            <a:off x="685800" y="1905000"/>
            <a:ext cx="4114800" cy="47244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16407" name="Picture 23" descr="ban%20tiec%20moi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76800" y="1905000"/>
            <a:ext cx="3886200" cy="4722813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6408" name="Picture 24" descr="ngon mat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0" y="1905000"/>
            <a:ext cx="8077200" cy="4724400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decel="100000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decel="100000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5" dur="2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8" dur="20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0" grpId="0"/>
      <p:bldP spid="1640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icture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867650" y="3175"/>
            <a:ext cx="127952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2779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914400" y="1143000"/>
            <a:ext cx="274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 u="sng">
              <a:solidFill>
                <a:schemeClr val="hlink"/>
              </a:solidFill>
            </a:endParaRPr>
          </a:p>
        </p:txBody>
      </p:sp>
      <p:pic>
        <p:nvPicPr>
          <p:cNvPr id="8198" name="Picture 6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7826375" y="5540375"/>
            <a:ext cx="1320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-2381" y="5541169"/>
            <a:ext cx="131921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838200" y="2290763"/>
            <a:ext cx="7696200" cy="461962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100000">
                <a:srgbClr val="185E18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    Trước bữa ăn cần bày món ăn và dụng cụ là :</a:t>
            </a: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1295400" y="2971800"/>
            <a:ext cx="6781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a/ Dụng cụ đủ sach sẽ, món ăn đẹp mắt.</a:t>
            </a:r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1295400" y="3657600"/>
            <a:ext cx="6781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b/ Món ăn đắt tiền, dụng cụ nhiều.</a:t>
            </a:r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1219200" y="4343400"/>
            <a:ext cx="6781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c/ Nhiều món ăn có nước và nhiều trái cây.</a:t>
            </a:r>
          </a:p>
        </p:txBody>
      </p:sp>
      <p:sp>
        <p:nvSpPr>
          <p:cNvPr id="8204" name="Text Box 18"/>
          <p:cNvSpPr txBox="1">
            <a:spLocks noChangeArrowheads="1"/>
          </p:cNvSpPr>
          <p:nvPr/>
        </p:nvSpPr>
        <p:spPr bwMode="auto">
          <a:xfrm>
            <a:off x="838200" y="533400"/>
            <a:ext cx="7162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>
                <a:solidFill>
                  <a:srgbClr val="0000FF"/>
                </a:solidFill>
              </a:rPr>
              <a:t>Kĩ thuật :</a:t>
            </a:r>
          </a:p>
        </p:txBody>
      </p:sp>
      <p:sp>
        <p:nvSpPr>
          <p:cNvPr id="8205" name="WordArt 19"/>
          <p:cNvSpPr>
            <a:spLocks noChangeArrowheads="1" noChangeShapeType="1" noTextEdit="1"/>
          </p:cNvSpPr>
          <p:nvPr/>
        </p:nvSpPr>
        <p:spPr bwMode="auto">
          <a:xfrm>
            <a:off x="2743200" y="1066800"/>
            <a:ext cx="5715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Bày, dọn bữa ăn trong gia đình</a:t>
            </a:r>
            <a:endParaRPr lang="en-US" sz="24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3300"/>
              </a:solidFill>
              <a:latin typeface="Arial"/>
              <a:cs typeface="Arial"/>
            </a:endParaRPr>
          </a:p>
        </p:txBody>
      </p:sp>
      <p:sp>
        <p:nvSpPr>
          <p:cNvPr id="8206" name="WordArt 20" descr="Paper bag"/>
          <p:cNvSpPr>
            <a:spLocks noChangeArrowheads="1" noChangeShapeType="1" noTextEdit="1"/>
          </p:cNvSpPr>
          <p:nvPr/>
        </p:nvSpPr>
        <p:spPr bwMode="auto">
          <a:xfrm>
            <a:off x="2743200" y="1733550"/>
            <a:ext cx="36576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CHỌN Ý ĐÚNG NHẤT</a:t>
            </a:r>
            <a:endParaRPr lang="en-US" sz="2400" b="1" kern="10">
              <a:ln w="9525">
                <a:solidFill>
                  <a:srgbClr val="FF3300"/>
                </a:solidFill>
                <a:round/>
                <a:headEnd/>
                <a:tailEnd/>
              </a:ln>
              <a:blipFill dpi="0" rotWithShape="0">
                <a:blip r:embed="rId6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23573" name="Oval 21"/>
          <p:cNvSpPr>
            <a:spLocks noChangeArrowheads="1"/>
          </p:cNvSpPr>
          <p:nvPr/>
        </p:nvSpPr>
        <p:spPr bwMode="auto">
          <a:xfrm>
            <a:off x="1143000" y="2971800"/>
            <a:ext cx="533400" cy="457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33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35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6"/>
                  </p:tgtEl>
                </p:cond>
              </p:nextCondLst>
            </p:seq>
          </p:childTnLst>
        </p:cTn>
      </p:par>
    </p:tnLst>
    <p:bldLst>
      <p:bldP spid="23566" grpId="0" animBg="1"/>
      <p:bldP spid="23567" grpId="0"/>
      <p:bldP spid="23568" grpId="0"/>
      <p:bldP spid="23569" grpId="0"/>
      <p:bldP spid="2357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icture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867650" y="3175"/>
            <a:ext cx="127952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2779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914400" y="1143000"/>
            <a:ext cx="274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 u="sng">
              <a:solidFill>
                <a:schemeClr val="hlink"/>
              </a:solidFill>
            </a:endParaRPr>
          </a:p>
        </p:txBody>
      </p:sp>
      <p:pic>
        <p:nvPicPr>
          <p:cNvPr id="9222" name="Picture 6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7826375" y="5540375"/>
            <a:ext cx="1320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-2381" y="5541169"/>
            <a:ext cx="131921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1981200" y="1752600"/>
            <a:ext cx="5257800" cy="461963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100000">
                <a:srgbClr val="185E18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      Sau bữa ăn cần thu dọn là :</a:t>
            </a: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1981200" y="2286000"/>
            <a:ext cx="5257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a/ Thu dọn theo thói quen.</a:t>
            </a: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1981200" y="2743200"/>
            <a:ext cx="7162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b/ Thu dọn gọn gàng, cẩn thận, đảm bảo vệ sinh.</a:t>
            </a: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1905000" y="3276600"/>
            <a:ext cx="5257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 c/ Thu dọn hết thức ăn cất vào tủ lạnh</a:t>
            </a:r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1905000" y="3810000"/>
            <a:ext cx="5257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d/ Thu dọn chậm, tỉ mĩ.</a:t>
            </a:r>
          </a:p>
        </p:txBody>
      </p:sp>
      <p:sp>
        <p:nvSpPr>
          <p:cNvPr id="9229" name="Text Box 20"/>
          <p:cNvSpPr txBox="1">
            <a:spLocks noChangeArrowheads="1"/>
          </p:cNvSpPr>
          <p:nvPr/>
        </p:nvSpPr>
        <p:spPr bwMode="auto">
          <a:xfrm>
            <a:off x="990600" y="228600"/>
            <a:ext cx="7162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>
                <a:solidFill>
                  <a:srgbClr val="0000FF"/>
                </a:solidFill>
              </a:rPr>
              <a:t>Kĩ thuật :</a:t>
            </a:r>
          </a:p>
        </p:txBody>
      </p:sp>
      <p:sp>
        <p:nvSpPr>
          <p:cNvPr id="9230" name="WordArt 21"/>
          <p:cNvSpPr>
            <a:spLocks noChangeArrowheads="1" noChangeShapeType="1" noTextEdit="1"/>
          </p:cNvSpPr>
          <p:nvPr/>
        </p:nvSpPr>
        <p:spPr bwMode="auto">
          <a:xfrm>
            <a:off x="2895600" y="762000"/>
            <a:ext cx="5715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Bày, dọn bữa ăn trong gia đình</a:t>
            </a:r>
            <a:endParaRPr lang="en-US" sz="24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3300"/>
              </a:solidFill>
              <a:latin typeface="Arial"/>
              <a:cs typeface="Arial"/>
            </a:endParaRPr>
          </a:p>
        </p:txBody>
      </p:sp>
      <p:sp>
        <p:nvSpPr>
          <p:cNvPr id="9231" name="WordArt 22" descr="Paper bag"/>
          <p:cNvSpPr>
            <a:spLocks noChangeArrowheads="1" noChangeShapeType="1" noTextEdit="1"/>
          </p:cNvSpPr>
          <p:nvPr/>
        </p:nvSpPr>
        <p:spPr bwMode="auto">
          <a:xfrm>
            <a:off x="2743200" y="1371600"/>
            <a:ext cx="36576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CHỌN Ý ĐÚNG NHẤT</a:t>
            </a:r>
            <a:endParaRPr lang="en-US" sz="2400" b="1" kern="1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6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25623" name="Oval 23"/>
          <p:cNvSpPr>
            <a:spLocks noChangeArrowheads="1"/>
          </p:cNvSpPr>
          <p:nvPr/>
        </p:nvSpPr>
        <p:spPr bwMode="auto">
          <a:xfrm>
            <a:off x="1752600" y="2743200"/>
            <a:ext cx="6096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3300"/>
                </a:solidFill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6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15"/>
                  </p:tgtEl>
                </p:cond>
              </p:nextCondLst>
            </p:seq>
          </p:childTnLst>
        </p:cTn>
      </p:par>
    </p:tnLst>
    <p:bldLst>
      <p:bldP spid="25615" grpId="0" animBg="1"/>
      <p:bldP spid="25616" grpId="0"/>
      <p:bldP spid="25617" grpId="0"/>
      <p:bldP spid="25618" grpId="0"/>
      <p:bldP spid="25619" grpId="0"/>
      <p:bldP spid="25623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406</Words>
  <Application>Microsoft Office PowerPoint</Application>
  <PresentationFormat>On-screen Show (4:3)</PresentationFormat>
  <Paragraphs>58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CSTeam</cp:lastModifiedBy>
  <cp:revision>77</cp:revision>
  <dcterms:created xsi:type="dcterms:W3CDTF">2002-01-04T09:51:15Z</dcterms:created>
  <dcterms:modified xsi:type="dcterms:W3CDTF">2016-06-30T02:38:07Z</dcterms:modified>
</cp:coreProperties>
</file>